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notesMasterIdLst>
    <p:notesMasterId r:id="rId25"/>
  </p:notesMasterIdLst>
  <p:sldIdLst>
    <p:sldId id="256" r:id="rId2"/>
    <p:sldId id="272" r:id="rId3"/>
    <p:sldId id="257" r:id="rId4"/>
    <p:sldId id="258" r:id="rId5"/>
    <p:sldId id="273" r:id="rId6"/>
    <p:sldId id="274" r:id="rId7"/>
    <p:sldId id="275" r:id="rId8"/>
    <p:sldId id="276" r:id="rId9"/>
    <p:sldId id="277" r:id="rId10"/>
    <p:sldId id="278" r:id="rId11"/>
    <p:sldId id="297" r:id="rId12"/>
    <p:sldId id="279" r:id="rId13"/>
    <p:sldId id="280" r:id="rId14"/>
    <p:sldId id="281" r:id="rId15"/>
    <p:sldId id="298" r:id="rId16"/>
    <p:sldId id="282" r:id="rId17"/>
    <p:sldId id="283" r:id="rId18"/>
    <p:sldId id="284" r:id="rId19"/>
    <p:sldId id="289" r:id="rId20"/>
    <p:sldId id="286" r:id="rId21"/>
    <p:sldId id="299" r:id="rId22"/>
    <p:sldId id="293" r:id="rId23"/>
    <p:sldId id="29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1734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B0D339-D14E-4684-A544-66575CAE0F83}" type="doc">
      <dgm:prSet loTypeId="urn:microsoft.com/office/officeart/2005/8/layout/chevron2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1A1BDBF-9060-43D7-947A-C3EB986B41B3}">
      <dgm:prSet phldrT="[Texte]"/>
      <dgm:spPr>
        <a:solidFill>
          <a:schemeClr val="accent5"/>
        </a:solidFill>
      </dgm:spPr>
      <dgm:t>
        <a:bodyPr/>
        <a:lstStyle/>
        <a:p>
          <a:r>
            <a:rPr lang="fr-FR" dirty="0" smtClean="0"/>
            <a:t> </a:t>
          </a:r>
          <a:endParaRPr lang="fr-FR" dirty="0"/>
        </a:p>
      </dgm:t>
    </dgm:pt>
    <dgm:pt modelId="{801C976D-306A-4122-910E-F1803DCE9B3E}" type="parTrans" cxnId="{C73CDC34-E679-45E3-A185-DFA6F5ACDAE4}">
      <dgm:prSet/>
      <dgm:spPr/>
      <dgm:t>
        <a:bodyPr/>
        <a:lstStyle/>
        <a:p>
          <a:endParaRPr lang="fr-FR"/>
        </a:p>
      </dgm:t>
    </dgm:pt>
    <dgm:pt modelId="{20387A32-A760-4F1F-9DD5-265FA2F438D3}" type="sibTrans" cxnId="{C73CDC34-E679-45E3-A185-DFA6F5ACDAE4}">
      <dgm:prSet/>
      <dgm:spPr/>
      <dgm:t>
        <a:bodyPr/>
        <a:lstStyle/>
        <a:p>
          <a:endParaRPr lang="fr-FR"/>
        </a:p>
      </dgm:t>
    </dgm:pt>
    <dgm:pt modelId="{49304F54-3F50-4DEA-8C99-AC54D155A30F}">
      <dgm:prSet phldrT="[Texte]"/>
      <dgm:spPr/>
      <dgm:t>
        <a:bodyPr/>
        <a:lstStyle/>
        <a:p>
          <a:endParaRPr lang="fr-FR" dirty="0"/>
        </a:p>
      </dgm:t>
    </dgm:pt>
    <dgm:pt modelId="{C6CEE32E-A61A-4701-97CC-E8B8D2739986}" type="parTrans" cxnId="{1AA8CDC0-4E92-41D0-939B-860496A5094C}">
      <dgm:prSet/>
      <dgm:spPr/>
      <dgm:t>
        <a:bodyPr/>
        <a:lstStyle/>
        <a:p>
          <a:endParaRPr lang="fr-FR"/>
        </a:p>
      </dgm:t>
    </dgm:pt>
    <dgm:pt modelId="{7B7C6641-7350-4584-A181-BA09B40F0BC2}" type="sibTrans" cxnId="{1AA8CDC0-4E92-41D0-939B-860496A5094C}">
      <dgm:prSet/>
      <dgm:spPr/>
      <dgm:t>
        <a:bodyPr/>
        <a:lstStyle/>
        <a:p>
          <a:endParaRPr lang="fr-FR"/>
        </a:p>
      </dgm:t>
    </dgm:pt>
    <dgm:pt modelId="{2B6524DE-FEA0-4029-BE97-372F92A11130}">
      <dgm:prSet phldrT="[Texte]"/>
      <dgm:spPr/>
      <dgm:t>
        <a:bodyPr/>
        <a:lstStyle/>
        <a:p>
          <a:endParaRPr lang="fr-FR" dirty="0"/>
        </a:p>
      </dgm:t>
    </dgm:pt>
    <dgm:pt modelId="{E68268EB-CD71-4039-9A0F-4443C09EBF82}" type="parTrans" cxnId="{6B15D1DD-FEE8-4CC3-B52C-FAEB6D5391FD}">
      <dgm:prSet/>
      <dgm:spPr/>
      <dgm:t>
        <a:bodyPr/>
        <a:lstStyle/>
        <a:p>
          <a:endParaRPr lang="fr-FR"/>
        </a:p>
      </dgm:t>
    </dgm:pt>
    <dgm:pt modelId="{1808AA97-15DD-40A0-AF61-9B291BC9C5D5}" type="sibTrans" cxnId="{6B15D1DD-FEE8-4CC3-B52C-FAEB6D5391FD}">
      <dgm:prSet/>
      <dgm:spPr/>
      <dgm:t>
        <a:bodyPr/>
        <a:lstStyle/>
        <a:p>
          <a:endParaRPr lang="fr-FR"/>
        </a:p>
      </dgm:t>
    </dgm:pt>
    <dgm:pt modelId="{C6BAD87B-14DF-4C60-90B6-D164C337094D}">
      <dgm:prSet phldrT="[Texte]"/>
      <dgm:spPr/>
      <dgm:t>
        <a:bodyPr/>
        <a:lstStyle/>
        <a:p>
          <a:endParaRPr lang="fr-FR" dirty="0"/>
        </a:p>
      </dgm:t>
    </dgm:pt>
    <dgm:pt modelId="{D57ABF18-6BBE-4F84-AF24-E48C448451EF}" type="parTrans" cxnId="{88D62489-2CD6-4E7B-BF00-1DC04D28F96D}">
      <dgm:prSet/>
      <dgm:spPr/>
      <dgm:t>
        <a:bodyPr/>
        <a:lstStyle/>
        <a:p>
          <a:endParaRPr lang="fr-FR"/>
        </a:p>
      </dgm:t>
    </dgm:pt>
    <dgm:pt modelId="{437F06BD-A94F-44AD-A758-89C722877B42}" type="sibTrans" cxnId="{88D62489-2CD6-4E7B-BF00-1DC04D28F96D}">
      <dgm:prSet/>
      <dgm:spPr/>
      <dgm:t>
        <a:bodyPr/>
        <a:lstStyle/>
        <a:p>
          <a:endParaRPr lang="fr-FR"/>
        </a:p>
      </dgm:t>
    </dgm:pt>
    <dgm:pt modelId="{BFE9A91B-6105-4737-8AEC-DBEDDF0498DA}">
      <dgm:prSet phldrT="[Texte]"/>
      <dgm:spPr/>
      <dgm:t>
        <a:bodyPr/>
        <a:lstStyle/>
        <a:p>
          <a:endParaRPr lang="fr-FR" dirty="0"/>
        </a:p>
      </dgm:t>
    </dgm:pt>
    <dgm:pt modelId="{791A50B6-5579-47DC-896C-C2E1EBBAC296}" type="parTrans" cxnId="{346EE8C9-EAF2-4E37-A594-1E27F3282C68}">
      <dgm:prSet/>
      <dgm:spPr/>
      <dgm:t>
        <a:bodyPr/>
        <a:lstStyle/>
        <a:p>
          <a:endParaRPr lang="fr-FR"/>
        </a:p>
      </dgm:t>
    </dgm:pt>
    <dgm:pt modelId="{1418E0B7-4EF5-437F-946D-F32861478069}" type="sibTrans" cxnId="{346EE8C9-EAF2-4E37-A594-1E27F3282C68}">
      <dgm:prSet/>
      <dgm:spPr/>
      <dgm:t>
        <a:bodyPr/>
        <a:lstStyle/>
        <a:p>
          <a:endParaRPr lang="fr-FR"/>
        </a:p>
      </dgm:t>
    </dgm:pt>
    <dgm:pt modelId="{9B4D236C-D372-4D8B-922A-2B4D1B9A2816}">
      <dgm:prSet phldrT="[Texte]"/>
      <dgm:spPr/>
      <dgm:t>
        <a:bodyPr/>
        <a:lstStyle/>
        <a:p>
          <a:endParaRPr lang="fr-FR" dirty="0"/>
        </a:p>
      </dgm:t>
    </dgm:pt>
    <dgm:pt modelId="{4F8B768E-08CE-4175-8031-140980C5147C}" type="parTrans" cxnId="{F64A390A-1760-44D1-9ED3-EE35E2FF2B15}">
      <dgm:prSet/>
      <dgm:spPr/>
      <dgm:t>
        <a:bodyPr/>
        <a:lstStyle/>
        <a:p>
          <a:endParaRPr lang="fr-FR"/>
        </a:p>
      </dgm:t>
    </dgm:pt>
    <dgm:pt modelId="{1EC3FDC1-F314-40DE-9F8B-2B7D905BC5DE}" type="sibTrans" cxnId="{F64A390A-1760-44D1-9ED3-EE35E2FF2B15}">
      <dgm:prSet/>
      <dgm:spPr/>
      <dgm:t>
        <a:bodyPr/>
        <a:lstStyle/>
        <a:p>
          <a:endParaRPr lang="fr-FR"/>
        </a:p>
      </dgm:t>
    </dgm:pt>
    <dgm:pt modelId="{0A3B6ADA-EB8D-4F3C-BA12-33811108C55C}">
      <dgm:prSet/>
      <dgm:spPr/>
      <dgm:t>
        <a:bodyPr/>
        <a:lstStyle/>
        <a:p>
          <a:endParaRPr lang="fr-FR" dirty="0"/>
        </a:p>
      </dgm:t>
    </dgm:pt>
    <dgm:pt modelId="{66FCE25D-5F38-48A3-84CF-FAFD1C108130}" type="parTrans" cxnId="{A89E1530-0CA4-40B5-B3B3-2A67C1979446}">
      <dgm:prSet/>
      <dgm:spPr/>
      <dgm:t>
        <a:bodyPr/>
        <a:lstStyle/>
        <a:p>
          <a:endParaRPr lang="fr-FR"/>
        </a:p>
      </dgm:t>
    </dgm:pt>
    <dgm:pt modelId="{4ACE04C0-017D-439E-9209-BCE5843BC253}" type="sibTrans" cxnId="{A89E1530-0CA4-40B5-B3B3-2A67C1979446}">
      <dgm:prSet/>
      <dgm:spPr/>
      <dgm:t>
        <a:bodyPr/>
        <a:lstStyle/>
        <a:p>
          <a:endParaRPr lang="fr-FR"/>
        </a:p>
      </dgm:t>
    </dgm:pt>
    <dgm:pt modelId="{CF5D90B4-DF28-4938-8AE3-BBAB37EC38F4}">
      <dgm:prSet phldrT="[Texte]"/>
      <dgm:spPr/>
      <dgm:t>
        <a:bodyPr/>
        <a:lstStyle/>
        <a:p>
          <a:endParaRPr lang="fr-FR" dirty="0"/>
        </a:p>
      </dgm:t>
    </dgm:pt>
    <dgm:pt modelId="{89058730-FF0A-4795-A97E-91EDC45DC1F4}" type="parTrans" cxnId="{21D6A8EB-B503-4A9F-AAC3-A32C31601E1E}">
      <dgm:prSet/>
      <dgm:spPr/>
      <dgm:t>
        <a:bodyPr/>
        <a:lstStyle/>
        <a:p>
          <a:endParaRPr lang="fr-FR"/>
        </a:p>
      </dgm:t>
    </dgm:pt>
    <dgm:pt modelId="{3EF6F5FC-65BB-4F46-87DF-F5F9B07A6855}" type="sibTrans" cxnId="{21D6A8EB-B503-4A9F-AAC3-A32C31601E1E}">
      <dgm:prSet/>
      <dgm:spPr/>
      <dgm:t>
        <a:bodyPr/>
        <a:lstStyle/>
        <a:p>
          <a:endParaRPr lang="fr-FR"/>
        </a:p>
      </dgm:t>
    </dgm:pt>
    <dgm:pt modelId="{1E02B683-3C9B-44E2-8814-A11088AE887A}">
      <dgm:prSet/>
      <dgm:spPr/>
      <dgm:t>
        <a:bodyPr/>
        <a:lstStyle/>
        <a:p>
          <a:r>
            <a:rPr lang="fr-FR" dirty="0" smtClean="0"/>
            <a:t>Présentation du groupe</a:t>
          </a:r>
          <a:endParaRPr lang="fr-FR" dirty="0"/>
        </a:p>
      </dgm:t>
    </dgm:pt>
    <dgm:pt modelId="{18A79121-3BAB-4CD4-BCED-85535A3B6397}" type="parTrans" cxnId="{54A9C135-B1AD-42B5-95E8-B1E91D57C654}">
      <dgm:prSet/>
      <dgm:spPr/>
      <dgm:t>
        <a:bodyPr/>
        <a:lstStyle/>
        <a:p>
          <a:endParaRPr lang="fr-FR"/>
        </a:p>
      </dgm:t>
    </dgm:pt>
    <dgm:pt modelId="{717A5E29-811A-4310-9177-B192CAB1CC38}" type="sibTrans" cxnId="{54A9C135-B1AD-42B5-95E8-B1E91D57C654}">
      <dgm:prSet/>
      <dgm:spPr/>
      <dgm:t>
        <a:bodyPr/>
        <a:lstStyle/>
        <a:p>
          <a:endParaRPr lang="fr-FR"/>
        </a:p>
      </dgm:t>
    </dgm:pt>
    <dgm:pt modelId="{B7584F6A-7B32-48B1-84D4-5F358A27182D}">
      <dgm:prSet/>
      <dgm:spPr/>
      <dgm:t>
        <a:bodyPr/>
        <a:lstStyle/>
        <a:p>
          <a:r>
            <a:rPr lang="fr-FR" dirty="0" smtClean="0"/>
            <a:t>Rappel du contexte</a:t>
          </a:r>
          <a:endParaRPr lang="fr-FR" dirty="0"/>
        </a:p>
      </dgm:t>
    </dgm:pt>
    <dgm:pt modelId="{0C44230A-9875-46A0-8328-53C75330B2E5}" type="parTrans" cxnId="{F846A29D-102F-4E37-9AE8-A3A4847B6B88}">
      <dgm:prSet/>
      <dgm:spPr/>
      <dgm:t>
        <a:bodyPr/>
        <a:lstStyle/>
        <a:p>
          <a:endParaRPr lang="fr-FR"/>
        </a:p>
      </dgm:t>
    </dgm:pt>
    <dgm:pt modelId="{21EFB1F9-AD26-4A36-A32D-2C27BA95FA7E}" type="sibTrans" cxnId="{F846A29D-102F-4E37-9AE8-A3A4847B6B88}">
      <dgm:prSet/>
      <dgm:spPr/>
      <dgm:t>
        <a:bodyPr/>
        <a:lstStyle/>
        <a:p>
          <a:endParaRPr lang="fr-FR"/>
        </a:p>
      </dgm:t>
    </dgm:pt>
    <dgm:pt modelId="{C9D29D05-3F5C-467D-93E1-CC578CC6235F}">
      <dgm:prSet/>
      <dgm:spPr/>
      <dgm:t>
        <a:bodyPr/>
        <a:lstStyle/>
        <a:p>
          <a:r>
            <a:rPr lang="fr-FR" dirty="0" smtClean="0"/>
            <a:t>Rappel du besoin</a:t>
          </a:r>
          <a:endParaRPr lang="fr-FR" dirty="0"/>
        </a:p>
      </dgm:t>
    </dgm:pt>
    <dgm:pt modelId="{D401812B-B548-406E-BC59-774A3B19118B}" type="parTrans" cxnId="{BB3593EE-7744-46FC-9405-104889142CB2}">
      <dgm:prSet/>
      <dgm:spPr/>
      <dgm:t>
        <a:bodyPr/>
        <a:lstStyle/>
        <a:p>
          <a:endParaRPr lang="fr-FR"/>
        </a:p>
      </dgm:t>
    </dgm:pt>
    <dgm:pt modelId="{85F4E93A-A59C-44A8-ABF0-DBEC3F054790}" type="sibTrans" cxnId="{BB3593EE-7744-46FC-9405-104889142CB2}">
      <dgm:prSet/>
      <dgm:spPr/>
      <dgm:t>
        <a:bodyPr/>
        <a:lstStyle/>
        <a:p>
          <a:endParaRPr lang="fr-FR"/>
        </a:p>
      </dgm:t>
    </dgm:pt>
    <dgm:pt modelId="{A139856B-8DE5-433B-BBBC-02D2B96FD03E}">
      <dgm:prSet/>
      <dgm:spPr/>
      <dgm:t>
        <a:bodyPr/>
        <a:lstStyle/>
        <a:p>
          <a:r>
            <a:rPr lang="fr-FR" dirty="0" smtClean="0"/>
            <a:t>Rappel des contraintes</a:t>
          </a:r>
          <a:endParaRPr lang="fr-FR" dirty="0"/>
        </a:p>
      </dgm:t>
    </dgm:pt>
    <dgm:pt modelId="{DDA7090C-B333-4E2C-9C48-96A6BDBC800B}" type="parTrans" cxnId="{5C2BB0CE-30C3-4296-B614-D2D0D75E2B66}">
      <dgm:prSet/>
      <dgm:spPr/>
      <dgm:t>
        <a:bodyPr/>
        <a:lstStyle/>
        <a:p>
          <a:endParaRPr lang="fr-FR"/>
        </a:p>
      </dgm:t>
    </dgm:pt>
    <dgm:pt modelId="{E9356143-CD7E-4442-B6D8-9B86F97B4C3D}" type="sibTrans" cxnId="{5C2BB0CE-30C3-4296-B614-D2D0D75E2B66}">
      <dgm:prSet/>
      <dgm:spPr/>
      <dgm:t>
        <a:bodyPr/>
        <a:lstStyle/>
        <a:p>
          <a:endParaRPr lang="fr-FR"/>
        </a:p>
      </dgm:t>
    </dgm:pt>
    <dgm:pt modelId="{3E8F2F71-FFF2-4672-AAC3-49EA2BD10249}">
      <dgm:prSet/>
      <dgm:spPr/>
      <dgm:t>
        <a:bodyPr/>
        <a:lstStyle/>
        <a:p>
          <a:r>
            <a:rPr lang="fr-FR" dirty="0" smtClean="0"/>
            <a:t>Présentation de la solution</a:t>
          </a:r>
          <a:endParaRPr lang="fr-FR" dirty="0"/>
        </a:p>
      </dgm:t>
    </dgm:pt>
    <dgm:pt modelId="{226F39B1-5F89-48AC-8358-F9822407C353}" type="parTrans" cxnId="{66B91877-E0FD-4182-8079-D4D2213E15C1}">
      <dgm:prSet/>
      <dgm:spPr/>
      <dgm:t>
        <a:bodyPr/>
        <a:lstStyle/>
        <a:p>
          <a:endParaRPr lang="fr-FR"/>
        </a:p>
      </dgm:t>
    </dgm:pt>
    <dgm:pt modelId="{F421E897-3B88-42BA-B92C-50FCBAD52634}" type="sibTrans" cxnId="{66B91877-E0FD-4182-8079-D4D2213E15C1}">
      <dgm:prSet/>
      <dgm:spPr/>
      <dgm:t>
        <a:bodyPr/>
        <a:lstStyle/>
        <a:p>
          <a:endParaRPr lang="fr-FR"/>
        </a:p>
      </dgm:t>
    </dgm:pt>
    <dgm:pt modelId="{551ED899-D35A-401A-AC4C-C8699B5A2A9B}">
      <dgm:prSet/>
      <dgm:spPr/>
      <dgm:t>
        <a:bodyPr/>
        <a:lstStyle/>
        <a:p>
          <a:r>
            <a:rPr lang="fr-FR" dirty="0" smtClean="0"/>
            <a:t>Perspective d’évolution</a:t>
          </a:r>
          <a:endParaRPr lang="fr-FR" dirty="0"/>
        </a:p>
      </dgm:t>
    </dgm:pt>
    <dgm:pt modelId="{8F83A41E-27DC-49B4-84D3-37A551983B05}" type="parTrans" cxnId="{BC9229B2-B887-4BCF-A1C5-3E73F499DEDE}">
      <dgm:prSet/>
      <dgm:spPr/>
      <dgm:t>
        <a:bodyPr/>
        <a:lstStyle/>
        <a:p>
          <a:endParaRPr lang="fr-FR"/>
        </a:p>
      </dgm:t>
    </dgm:pt>
    <dgm:pt modelId="{5B3AD6B6-77CB-473F-B9DB-B89FE4E10ED1}" type="sibTrans" cxnId="{BC9229B2-B887-4BCF-A1C5-3E73F499DEDE}">
      <dgm:prSet/>
      <dgm:spPr/>
      <dgm:t>
        <a:bodyPr/>
        <a:lstStyle/>
        <a:p>
          <a:endParaRPr lang="fr-FR"/>
        </a:p>
      </dgm:t>
    </dgm:pt>
    <dgm:pt modelId="{67688592-4CFE-4A9A-9859-3A77CA55B734}">
      <dgm:prSet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F6B7E81-3EBC-4C3F-96D8-F551954B30AB}" type="parTrans" cxnId="{9496B1A3-FF46-4CAC-87E9-C31074920F94}">
      <dgm:prSet/>
      <dgm:spPr/>
      <dgm:t>
        <a:bodyPr/>
        <a:lstStyle/>
        <a:p>
          <a:endParaRPr lang="fr-FR"/>
        </a:p>
      </dgm:t>
    </dgm:pt>
    <dgm:pt modelId="{FD9410EC-B4C4-44C8-8B91-537FCFF2DA8F}" type="sibTrans" cxnId="{9496B1A3-FF46-4CAC-87E9-C31074920F94}">
      <dgm:prSet/>
      <dgm:spPr/>
      <dgm:t>
        <a:bodyPr/>
        <a:lstStyle/>
        <a:p>
          <a:endParaRPr lang="fr-FR"/>
        </a:p>
      </dgm:t>
    </dgm:pt>
    <dgm:pt modelId="{8BA6666F-8040-4459-9B62-3C65F0A743E9}">
      <dgm:prSet/>
      <dgm:spPr/>
      <dgm:t>
        <a:bodyPr/>
        <a:lstStyle/>
        <a:p>
          <a:r>
            <a:rPr lang="fr-FR" dirty="0" smtClean="0"/>
            <a:t>Questions</a:t>
          </a:r>
          <a:endParaRPr lang="fr-FR" dirty="0"/>
        </a:p>
      </dgm:t>
    </dgm:pt>
    <dgm:pt modelId="{9473E408-E74A-4C83-9CF7-2B65C3D12A1D}" type="parTrans" cxnId="{4289D446-2459-4541-81AC-7BC45120B0A1}">
      <dgm:prSet/>
      <dgm:spPr/>
      <dgm:t>
        <a:bodyPr/>
        <a:lstStyle/>
        <a:p>
          <a:endParaRPr lang="fr-FR"/>
        </a:p>
      </dgm:t>
    </dgm:pt>
    <dgm:pt modelId="{DB417A09-6248-4EC0-B827-8878D92ECAEE}" type="sibTrans" cxnId="{4289D446-2459-4541-81AC-7BC45120B0A1}">
      <dgm:prSet/>
      <dgm:spPr/>
      <dgm:t>
        <a:bodyPr/>
        <a:lstStyle/>
        <a:p>
          <a:endParaRPr lang="fr-FR"/>
        </a:p>
      </dgm:t>
    </dgm:pt>
    <dgm:pt modelId="{C3DB0AFC-11EC-48D3-8A3A-E81C02DA42CD}" type="pres">
      <dgm:prSet presAssocID="{BFB0D339-D14E-4684-A544-66575CAE0F8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7A4A160-3886-4CBD-8282-0D5DFD42B44B}" type="pres">
      <dgm:prSet presAssocID="{01A1BDBF-9060-43D7-947A-C3EB986B41B3}" presName="composite" presStyleCnt="0"/>
      <dgm:spPr/>
    </dgm:pt>
    <dgm:pt modelId="{35FF9E41-D4B8-4D15-B56E-24734794F710}" type="pres">
      <dgm:prSet presAssocID="{01A1BDBF-9060-43D7-947A-C3EB986B41B3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FFC65D-0067-41B6-8E79-4D921303EBFB}" type="pres">
      <dgm:prSet presAssocID="{01A1BDBF-9060-43D7-947A-C3EB986B41B3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4AEE846-A7B6-4A37-83CB-4D2CC91EE5F1}" type="pres">
      <dgm:prSet presAssocID="{20387A32-A760-4F1F-9DD5-265FA2F438D3}" presName="sp" presStyleCnt="0"/>
      <dgm:spPr/>
    </dgm:pt>
    <dgm:pt modelId="{E6E11527-A352-4732-8D05-EBC2A15D6AE6}" type="pres">
      <dgm:prSet presAssocID="{0A3B6ADA-EB8D-4F3C-BA12-33811108C55C}" presName="composite" presStyleCnt="0"/>
      <dgm:spPr/>
    </dgm:pt>
    <dgm:pt modelId="{03826445-3732-4711-A91B-AA6E549B944A}" type="pres">
      <dgm:prSet presAssocID="{0A3B6ADA-EB8D-4F3C-BA12-33811108C55C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7EF870E-DEFF-495B-83E3-E23DB1870DB9}" type="pres">
      <dgm:prSet presAssocID="{0A3B6ADA-EB8D-4F3C-BA12-33811108C55C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554E2C2-942E-4546-8EA9-75DDAA0172FA}" type="pres">
      <dgm:prSet presAssocID="{4ACE04C0-017D-439E-9209-BCE5843BC253}" presName="sp" presStyleCnt="0"/>
      <dgm:spPr/>
    </dgm:pt>
    <dgm:pt modelId="{6B519DCA-BB71-49F0-985B-FE0E7A8ACF6A}" type="pres">
      <dgm:prSet presAssocID="{49304F54-3F50-4DEA-8C99-AC54D155A30F}" presName="composite" presStyleCnt="0"/>
      <dgm:spPr/>
    </dgm:pt>
    <dgm:pt modelId="{F27982F0-F88E-471E-864B-093C3F2B686E}" type="pres">
      <dgm:prSet presAssocID="{49304F54-3F50-4DEA-8C99-AC54D155A30F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E13891-6499-4326-B6B8-CD613E2A6929}" type="pres">
      <dgm:prSet presAssocID="{49304F54-3F50-4DEA-8C99-AC54D155A30F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0DBA45-7E52-4CD2-BA57-3B6DE06EC156}" type="pres">
      <dgm:prSet presAssocID="{7B7C6641-7350-4584-A181-BA09B40F0BC2}" presName="sp" presStyleCnt="0"/>
      <dgm:spPr/>
    </dgm:pt>
    <dgm:pt modelId="{11B516BA-DA59-43BD-8581-DD0B85AEF25A}" type="pres">
      <dgm:prSet presAssocID="{2B6524DE-FEA0-4029-BE97-372F92A11130}" presName="composite" presStyleCnt="0"/>
      <dgm:spPr/>
    </dgm:pt>
    <dgm:pt modelId="{3FE71A19-FB4F-47D3-9DCA-C7AECFB4F405}" type="pres">
      <dgm:prSet presAssocID="{2B6524DE-FEA0-4029-BE97-372F92A11130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F38986-D36B-4AF0-A239-8FD21EE76F13}" type="pres">
      <dgm:prSet presAssocID="{2B6524DE-FEA0-4029-BE97-372F92A11130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2925EA-B10A-465E-8078-67928E290ECC}" type="pres">
      <dgm:prSet presAssocID="{1808AA97-15DD-40A0-AF61-9B291BC9C5D5}" presName="sp" presStyleCnt="0"/>
      <dgm:spPr/>
    </dgm:pt>
    <dgm:pt modelId="{6885634B-307C-43E8-A959-655AD7D6CFD6}" type="pres">
      <dgm:prSet presAssocID="{C6BAD87B-14DF-4C60-90B6-D164C337094D}" presName="composite" presStyleCnt="0"/>
      <dgm:spPr/>
    </dgm:pt>
    <dgm:pt modelId="{F6C8C543-6727-4B23-B741-D693721E40FD}" type="pres">
      <dgm:prSet presAssocID="{C6BAD87B-14DF-4C60-90B6-D164C337094D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F3A0371-A2EA-4FBE-BD5D-7F231819B3F7}" type="pres">
      <dgm:prSet presAssocID="{C6BAD87B-14DF-4C60-90B6-D164C337094D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BACB00-A2EF-433C-987B-64375F2F161C}" type="pres">
      <dgm:prSet presAssocID="{437F06BD-A94F-44AD-A758-89C722877B42}" presName="sp" presStyleCnt="0"/>
      <dgm:spPr/>
    </dgm:pt>
    <dgm:pt modelId="{9C2925CA-5414-4A36-B621-1723A58F896D}" type="pres">
      <dgm:prSet presAssocID="{BFE9A91B-6105-4737-8AEC-DBEDDF0498DA}" presName="composite" presStyleCnt="0"/>
      <dgm:spPr/>
    </dgm:pt>
    <dgm:pt modelId="{0432A272-853C-4BF5-AB2C-69A23D39030F}" type="pres">
      <dgm:prSet presAssocID="{BFE9A91B-6105-4737-8AEC-DBEDDF0498DA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1A475E-2F1B-42A9-BC52-5BFED914866B}" type="pres">
      <dgm:prSet presAssocID="{BFE9A91B-6105-4737-8AEC-DBEDDF0498DA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12863F9-FD0F-4D8A-9014-C2F5C33C0533}" type="pres">
      <dgm:prSet presAssocID="{1418E0B7-4EF5-437F-946D-F32861478069}" presName="sp" presStyleCnt="0"/>
      <dgm:spPr/>
    </dgm:pt>
    <dgm:pt modelId="{7BFEF963-49E5-4CE1-BE3C-C869C5CF1B05}" type="pres">
      <dgm:prSet presAssocID="{CF5D90B4-DF28-4938-8AE3-BBAB37EC38F4}" presName="composite" presStyleCnt="0"/>
      <dgm:spPr/>
    </dgm:pt>
    <dgm:pt modelId="{656F83D6-D6F8-4576-BDE0-0400768254C5}" type="pres">
      <dgm:prSet presAssocID="{CF5D90B4-DF28-4938-8AE3-BBAB37EC38F4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AB9FBA-C49D-422D-839F-0191FB1DFA74}" type="pres">
      <dgm:prSet presAssocID="{CF5D90B4-DF28-4938-8AE3-BBAB37EC38F4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ECDEB88-964A-47DF-93FD-9C608DD0BFB9}" type="pres">
      <dgm:prSet presAssocID="{3EF6F5FC-65BB-4F46-87DF-F5F9B07A6855}" presName="sp" presStyleCnt="0"/>
      <dgm:spPr/>
    </dgm:pt>
    <dgm:pt modelId="{22FBB8C6-FD59-4940-9FAD-5F8ECF3561B3}" type="pres">
      <dgm:prSet presAssocID="{9B4D236C-D372-4D8B-922A-2B4D1B9A2816}" presName="composite" presStyleCnt="0"/>
      <dgm:spPr/>
    </dgm:pt>
    <dgm:pt modelId="{A2B142B4-99A0-414C-947E-9C91FA1193B0}" type="pres">
      <dgm:prSet presAssocID="{9B4D236C-D372-4D8B-922A-2B4D1B9A2816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33BFDE-F443-48D3-8847-A759CDE1969C}" type="pres">
      <dgm:prSet presAssocID="{9B4D236C-D372-4D8B-922A-2B4D1B9A2816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1977CA-6F2E-4ACA-8F2A-AE29CDD8A682}" type="presOf" srcId="{B7584F6A-7B32-48B1-84D4-5F358A27182D}" destId="{77EF870E-DEFF-495B-83E3-E23DB1870DB9}" srcOrd="0" destOrd="0" presId="urn:microsoft.com/office/officeart/2005/8/layout/chevron2"/>
    <dgm:cxn modelId="{BC9229B2-B887-4BCF-A1C5-3E73F499DEDE}" srcId="{BFE9A91B-6105-4737-8AEC-DBEDDF0498DA}" destId="{551ED899-D35A-401A-AC4C-C8699B5A2A9B}" srcOrd="0" destOrd="0" parTransId="{8F83A41E-27DC-49B4-84D3-37A551983B05}" sibTransId="{5B3AD6B6-77CB-473F-B9DB-B89FE4E10ED1}"/>
    <dgm:cxn modelId="{B3B9A840-0474-4139-8F6E-6CB82CC2E530}" type="presOf" srcId="{1E02B683-3C9B-44E2-8814-A11088AE887A}" destId="{9BFFC65D-0067-41B6-8E79-4D921303EBFB}" srcOrd="0" destOrd="0" presId="urn:microsoft.com/office/officeart/2005/8/layout/chevron2"/>
    <dgm:cxn modelId="{F846A29D-102F-4E37-9AE8-A3A4847B6B88}" srcId="{0A3B6ADA-EB8D-4F3C-BA12-33811108C55C}" destId="{B7584F6A-7B32-48B1-84D4-5F358A27182D}" srcOrd="0" destOrd="0" parTransId="{0C44230A-9875-46A0-8328-53C75330B2E5}" sibTransId="{21EFB1F9-AD26-4A36-A32D-2C27BA95FA7E}"/>
    <dgm:cxn modelId="{92B967B8-94F7-4B62-9176-39B74DB57365}" type="presOf" srcId="{551ED899-D35A-401A-AC4C-C8699B5A2A9B}" destId="{DB1A475E-2F1B-42A9-BC52-5BFED914866B}" srcOrd="0" destOrd="0" presId="urn:microsoft.com/office/officeart/2005/8/layout/chevron2"/>
    <dgm:cxn modelId="{3E99800A-E956-4064-BFC6-6CE30475C0EF}" type="presOf" srcId="{C9D29D05-3F5C-467D-93E1-CC578CC6235F}" destId="{24E13891-6499-4326-B6B8-CD613E2A6929}" srcOrd="0" destOrd="0" presId="urn:microsoft.com/office/officeart/2005/8/layout/chevron2"/>
    <dgm:cxn modelId="{DF0ACA29-A18B-4FE6-8C66-08FC2B555070}" type="presOf" srcId="{C6BAD87B-14DF-4C60-90B6-D164C337094D}" destId="{F6C8C543-6727-4B23-B741-D693721E40FD}" srcOrd="0" destOrd="0" presId="urn:microsoft.com/office/officeart/2005/8/layout/chevron2"/>
    <dgm:cxn modelId="{B9D9DFEA-B703-456E-A3A9-22074BF89F2F}" type="presOf" srcId="{67688592-4CFE-4A9A-9859-3A77CA55B734}" destId="{6DAB9FBA-C49D-422D-839F-0191FB1DFA74}" srcOrd="0" destOrd="0" presId="urn:microsoft.com/office/officeart/2005/8/layout/chevron2"/>
    <dgm:cxn modelId="{6B15D1DD-FEE8-4CC3-B52C-FAEB6D5391FD}" srcId="{BFB0D339-D14E-4684-A544-66575CAE0F83}" destId="{2B6524DE-FEA0-4029-BE97-372F92A11130}" srcOrd="3" destOrd="0" parTransId="{E68268EB-CD71-4039-9A0F-4443C09EBF82}" sibTransId="{1808AA97-15DD-40A0-AF61-9B291BC9C5D5}"/>
    <dgm:cxn modelId="{DEE61E9F-DDB9-4F68-80B4-AA255E1ECD26}" type="presOf" srcId="{0A3B6ADA-EB8D-4F3C-BA12-33811108C55C}" destId="{03826445-3732-4711-A91B-AA6E549B944A}" srcOrd="0" destOrd="0" presId="urn:microsoft.com/office/officeart/2005/8/layout/chevron2"/>
    <dgm:cxn modelId="{4755A7F4-2FAD-40EF-A2CA-B741700A6540}" type="presOf" srcId="{3E8F2F71-FFF2-4672-AAC3-49EA2BD10249}" destId="{DF3A0371-A2EA-4FBE-BD5D-7F231819B3F7}" srcOrd="0" destOrd="0" presId="urn:microsoft.com/office/officeart/2005/8/layout/chevron2"/>
    <dgm:cxn modelId="{88D62489-2CD6-4E7B-BF00-1DC04D28F96D}" srcId="{BFB0D339-D14E-4684-A544-66575CAE0F83}" destId="{C6BAD87B-14DF-4C60-90B6-D164C337094D}" srcOrd="4" destOrd="0" parTransId="{D57ABF18-6BBE-4F84-AF24-E48C448451EF}" sibTransId="{437F06BD-A94F-44AD-A758-89C722877B42}"/>
    <dgm:cxn modelId="{66B91877-E0FD-4182-8079-D4D2213E15C1}" srcId="{C6BAD87B-14DF-4C60-90B6-D164C337094D}" destId="{3E8F2F71-FFF2-4672-AAC3-49EA2BD10249}" srcOrd="0" destOrd="0" parTransId="{226F39B1-5F89-48AC-8358-F9822407C353}" sibTransId="{F421E897-3B88-42BA-B92C-50FCBAD52634}"/>
    <dgm:cxn modelId="{10BF561A-DDCD-434A-A5FC-D11C445F31F1}" type="presOf" srcId="{2B6524DE-FEA0-4029-BE97-372F92A11130}" destId="{3FE71A19-FB4F-47D3-9DCA-C7AECFB4F405}" srcOrd="0" destOrd="0" presId="urn:microsoft.com/office/officeart/2005/8/layout/chevron2"/>
    <dgm:cxn modelId="{5A6B74CE-8143-4905-95B5-8D2AF7B31175}" type="presOf" srcId="{9B4D236C-D372-4D8B-922A-2B4D1B9A2816}" destId="{A2B142B4-99A0-414C-947E-9C91FA1193B0}" srcOrd="0" destOrd="0" presId="urn:microsoft.com/office/officeart/2005/8/layout/chevron2"/>
    <dgm:cxn modelId="{488D5644-5984-453A-8184-0CB6DB110DCA}" type="presOf" srcId="{01A1BDBF-9060-43D7-947A-C3EB986B41B3}" destId="{35FF9E41-D4B8-4D15-B56E-24734794F710}" srcOrd="0" destOrd="0" presId="urn:microsoft.com/office/officeart/2005/8/layout/chevron2"/>
    <dgm:cxn modelId="{A89E1530-0CA4-40B5-B3B3-2A67C1979446}" srcId="{BFB0D339-D14E-4684-A544-66575CAE0F83}" destId="{0A3B6ADA-EB8D-4F3C-BA12-33811108C55C}" srcOrd="1" destOrd="0" parTransId="{66FCE25D-5F38-48A3-84CF-FAFD1C108130}" sibTransId="{4ACE04C0-017D-439E-9209-BCE5843BC253}"/>
    <dgm:cxn modelId="{BB3593EE-7744-46FC-9405-104889142CB2}" srcId="{49304F54-3F50-4DEA-8C99-AC54D155A30F}" destId="{C9D29D05-3F5C-467D-93E1-CC578CC6235F}" srcOrd="0" destOrd="0" parTransId="{D401812B-B548-406E-BC59-774A3B19118B}" sibTransId="{85F4E93A-A59C-44A8-ABF0-DBEC3F054790}"/>
    <dgm:cxn modelId="{4289D446-2459-4541-81AC-7BC45120B0A1}" srcId="{9B4D236C-D372-4D8B-922A-2B4D1B9A2816}" destId="{8BA6666F-8040-4459-9B62-3C65F0A743E9}" srcOrd="0" destOrd="0" parTransId="{9473E408-E74A-4C83-9CF7-2B65C3D12A1D}" sibTransId="{DB417A09-6248-4EC0-B827-8878D92ECAEE}"/>
    <dgm:cxn modelId="{F64A390A-1760-44D1-9ED3-EE35E2FF2B15}" srcId="{BFB0D339-D14E-4684-A544-66575CAE0F83}" destId="{9B4D236C-D372-4D8B-922A-2B4D1B9A2816}" srcOrd="7" destOrd="0" parTransId="{4F8B768E-08CE-4175-8031-140980C5147C}" sibTransId="{1EC3FDC1-F314-40DE-9F8B-2B7D905BC5DE}"/>
    <dgm:cxn modelId="{1AA8CDC0-4E92-41D0-939B-860496A5094C}" srcId="{BFB0D339-D14E-4684-A544-66575CAE0F83}" destId="{49304F54-3F50-4DEA-8C99-AC54D155A30F}" srcOrd="2" destOrd="0" parTransId="{C6CEE32E-A61A-4701-97CC-E8B8D2739986}" sibTransId="{7B7C6641-7350-4584-A181-BA09B40F0BC2}"/>
    <dgm:cxn modelId="{A3DED50B-87DD-425D-87D3-593DF1C7D663}" type="presOf" srcId="{BFE9A91B-6105-4737-8AEC-DBEDDF0498DA}" destId="{0432A272-853C-4BF5-AB2C-69A23D39030F}" srcOrd="0" destOrd="0" presId="urn:microsoft.com/office/officeart/2005/8/layout/chevron2"/>
    <dgm:cxn modelId="{21D6A8EB-B503-4A9F-AAC3-A32C31601E1E}" srcId="{BFB0D339-D14E-4684-A544-66575CAE0F83}" destId="{CF5D90B4-DF28-4938-8AE3-BBAB37EC38F4}" srcOrd="6" destOrd="0" parTransId="{89058730-FF0A-4795-A97E-91EDC45DC1F4}" sibTransId="{3EF6F5FC-65BB-4F46-87DF-F5F9B07A6855}"/>
    <dgm:cxn modelId="{B6EEE4B9-9D4B-46FB-9F03-629BEF82144C}" type="presOf" srcId="{A139856B-8DE5-433B-BBBC-02D2B96FD03E}" destId="{7CF38986-D36B-4AF0-A239-8FD21EE76F13}" srcOrd="0" destOrd="0" presId="urn:microsoft.com/office/officeart/2005/8/layout/chevron2"/>
    <dgm:cxn modelId="{5C2BB0CE-30C3-4296-B614-D2D0D75E2B66}" srcId="{2B6524DE-FEA0-4029-BE97-372F92A11130}" destId="{A139856B-8DE5-433B-BBBC-02D2B96FD03E}" srcOrd="0" destOrd="0" parTransId="{DDA7090C-B333-4E2C-9C48-96A6BDBC800B}" sibTransId="{E9356143-CD7E-4442-B6D8-9B86F97B4C3D}"/>
    <dgm:cxn modelId="{9496B1A3-FF46-4CAC-87E9-C31074920F94}" srcId="{CF5D90B4-DF28-4938-8AE3-BBAB37EC38F4}" destId="{67688592-4CFE-4A9A-9859-3A77CA55B734}" srcOrd="0" destOrd="0" parTransId="{7F6B7E81-3EBC-4C3F-96D8-F551954B30AB}" sibTransId="{FD9410EC-B4C4-44C8-8B91-537FCFF2DA8F}"/>
    <dgm:cxn modelId="{346EE8C9-EAF2-4E37-A594-1E27F3282C68}" srcId="{BFB0D339-D14E-4684-A544-66575CAE0F83}" destId="{BFE9A91B-6105-4737-8AEC-DBEDDF0498DA}" srcOrd="5" destOrd="0" parTransId="{791A50B6-5579-47DC-896C-C2E1EBBAC296}" sibTransId="{1418E0B7-4EF5-437F-946D-F32861478069}"/>
    <dgm:cxn modelId="{87C7F026-FC29-4116-BBD7-37ACB4748617}" type="presOf" srcId="{CF5D90B4-DF28-4938-8AE3-BBAB37EC38F4}" destId="{656F83D6-D6F8-4576-BDE0-0400768254C5}" srcOrd="0" destOrd="0" presId="urn:microsoft.com/office/officeart/2005/8/layout/chevron2"/>
    <dgm:cxn modelId="{C73CDC34-E679-45E3-A185-DFA6F5ACDAE4}" srcId="{BFB0D339-D14E-4684-A544-66575CAE0F83}" destId="{01A1BDBF-9060-43D7-947A-C3EB986B41B3}" srcOrd="0" destOrd="0" parTransId="{801C976D-306A-4122-910E-F1803DCE9B3E}" sibTransId="{20387A32-A760-4F1F-9DD5-265FA2F438D3}"/>
    <dgm:cxn modelId="{D7DCF595-548B-49A7-A769-A1E7600968EF}" type="presOf" srcId="{49304F54-3F50-4DEA-8C99-AC54D155A30F}" destId="{F27982F0-F88E-471E-864B-093C3F2B686E}" srcOrd="0" destOrd="0" presId="urn:microsoft.com/office/officeart/2005/8/layout/chevron2"/>
    <dgm:cxn modelId="{54A9C135-B1AD-42B5-95E8-B1E91D57C654}" srcId="{01A1BDBF-9060-43D7-947A-C3EB986B41B3}" destId="{1E02B683-3C9B-44E2-8814-A11088AE887A}" srcOrd="0" destOrd="0" parTransId="{18A79121-3BAB-4CD4-BCED-85535A3B6397}" sibTransId="{717A5E29-811A-4310-9177-B192CAB1CC38}"/>
    <dgm:cxn modelId="{0B8BC60E-EF41-40FB-8936-A2C37D3DCFAC}" type="presOf" srcId="{BFB0D339-D14E-4684-A544-66575CAE0F83}" destId="{C3DB0AFC-11EC-48D3-8A3A-E81C02DA42CD}" srcOrd="0" destOrd="0" presId="urn:microsoft.com/office/officeart/2005/8/layout/chevron2"/>
    <dgm:cxn modelId="{2E50939F-2284-4B38-9986-73FFAEBAC36B}" type="presOf" srcId="{8BA6666F-8040-4459-9B62-3C65F0A743E9}" destId="{3133BFDE-F443-48D3-8847-A759CDE1969C}" srcOrd="0" destOrd="0" presId="urn:microsoft.com/office/officeart/2005/8/layout/chevron2"/>
    <dgm:cxn modelId="{C752F6AA-93EA-44E4-81C6-20C5A34A6DFE}" type="presParOf" srcId="{C3DB0AFC-11EC-48D3-8A3A-E81C02DA42CD}" destId="{37A4A160-3886-4CBD-8282-0D5DFD42B44B}" srcOrd="0" destOrd="0" presId="urn:microsoft.com/office/officeart/2005/8/layout/chevron2"/>
    <dgm:cxn modelId="{36110437-63D4-41F3-9C40-1037A91C8ECC}" type="presParOf" srcId="{37A4A160-3886-4CBD-8282-0D5DFD42B44B}" destId="{35FF9E41-D4B8-4D15-B56E-24734794F710}" srcOrd="0" destOrd="0" presId="urn:microsoft.com/office/officeart/2005/8/layout/chevron2"/>
    <dgm:cxn modelId="{AF7B133E-36D6-47A0-BD42-EA64B9F42830}" type="presParOf" srcId="{37A4A160-3886-4CBD-8282-0D5DFD42B44B}" destId="{9BFFC65D-0067-41B6-8E79-4D921303EBFB}" srcOrd="1" destOrd="0" presId="urn:microsoft.com/office/officeart/2005/8/layout/chevron2"/>
    <dgm:cxn modelId="{8A5A0FB5-26A2-48B5-BFC1-DEB97A6E008A}" type="presParOf" srcId="{C3DB0AFC-11EC-48D3-8A3A-E81C02DA42CD}" destId="{84AEE846-A7B6-4A37-83CB-4D2CC91EE5F1}" srcOrd="1" destOrd="0" presId="urn:microsoft.com/office/officeart/2005/8/layout/chevron2"/>
    <dgm:cxn modelId="{4A0955E1-CDCA-49F8-AAF4-5995B2FEE2A7}" type="presParOf" srcId="{C3DB0AFC-11EC-48D3-8A3A-E81C02DA42CD}" destId="{E6E11527-A352-4732-8D05-EBC2A15D6AE6}" srcOrd="2" destOrd="0" presId="urn:microsoft.com/office/officeart/2005/8/layout/chevron2"/>
    <dgm:cxn modelId="{7092227A-A53F-4E15-8F00-E06DAEC31DC9}" type="presParOf" srcId="{E6E11527-A352-4732-8D05-EBC2A15D6AE6}" destId="{03826445-3732-4711-A91B-AA6E549B944A}" srcOrd="0" destOrd="0" presId="urn:microsoft.com/office/officeart/2005/8/layout/chevron2"/>
    <dgm:cxn modelId="{433F16E8-B5CC-4487-BA1A-AC426E3B374C}" type="presParOf" srcId="{E6E11527-A352-4732-8D05-EBC2A15D6AE6}" destId="{77EF870E-DEFF-495B-83E3-E23DB1870DB9}" srcOrd="1" destOrd="0" presId="urn:microsoft.com/office/officeart/2005/8/layout/chevron2"/>
    <dgm:cxn modelId="{11BF9AB5-29DF-4240-AC94-0C56B7B60186}" type="presParOf" srcId="{C3DB0AFC-11EC-48D3-8A3A-E81C02DA42CD}" destId="{4554E2C2-942E-4546-8EA9-75DDAA0172FA}" srcOrd="3" destOrd="0" presId="urn:microsoft.com/office/officeart/2005/8/layout/chevron2"/>
    <dgm:cxn modelId="{3FE8E094-C8C6-4E95-844D-FB850375FE24}" type="presParOf" srcId="{C3DB0AFC-11EC-48D3-8A3A-E81C02DA42CD}" destId="{6B519DCA-BB71-49F0-985B-FE0E7A8ACF6A}" srcOrd="4" destOrd="0" presId="urn:microsoft.com/office/officeart/2005/8/layout/chevron2"/>
    <dgm:cxn modelId="{97FD321D-8739-438F-8675-A86EB96CECB5}" type="presParOf" srcId="{6B519DCA-BB71-49F0-985B-FE0E7A8ACF6A}" destId="{F27982F0-F88E-471E-864B-093C3F2B686E}" srcOrd="0" destOrd="0" presId="urn:microsoft.com/office/officeart/2005/8/layout/chevron2"/>
    <dgm:cxn modelId="{8CEDAB7F-BCC3-406E-8BF5-9F4A19ACDC6C}" type="presParOf" srcId="{6B519DCA-BB71-49F0-985B-FE0E7A8ACF6A}" destId="{24E13891-6499-4326-B6B8-CD613E2A6929}" srcOrd="1" destOrd="0" presId="urn:microsoft.com/office/officeart/2005/8/layout/chevron2"/>
    <dgm:cxn modelId="{22642E01-7884-4BAF-8AD0-BE53D6DD168B}" type="presParOf" srcId="{C3DB0AFC-11EC-48D3-8A3A-E81C02DA42CD}" destId="{E00DBA45-7E52-4CD2-BA57-3B6DE06EC156}" srcOrd="5" destOrd="0" presId="urn:microsoft.com/office/officeart/2005/8/layout/chevron2"/>
    <dgm:cxn modelId="{CFEC7EF8-334B-4154-A8BE-65F6E9DF22ED}" type="presParOf" srcId="{C3DB0AFC-11EC-48D3-8A3A-E81C02DA42CD}" destId="{11B516BA-DA59-43BD-8581-DD0B85AEF25A}" srcOrd="6" destOrd="0" presId="urn:microsoft.com/office/officeart/2005/8/layout/chevron2"/>
    <dgm:cxn modelId="{8D27CCFA-075F-45FA-A27B-4C25DF439166}" type="presParOf" srcId="{11B516BA-DA59-43BD-8581-DD0B85AEF25A}" destId="{3FE71A19-FB4F-47D3-9DCA-C7AECFB4F405}" srcOrd="0" destOrd="0" presId="urn:microsoft.com/office/officeart/2005/8/layout/chevron2"/>
    <dgm:cxn modelId="{9095511A-FAAD-446F-A8D2-F13ACE527A45}" type="presParOf" srcId="{11B516BA-DA59-43BD-8581-DD0B85AEF25A}" destId="{7CF38986-D36B-4AF0-A239-8FD21EE76F13}" srcOrd="1" destOrd="0" presId="urn:microsoft.com/office/officeart/2005/8/layout/chevron2"/>
    <dgm:cxn modelId="{BD5E6488-46EE-4203-BBE6-C860FE951C51}" type="presParOf" srcId="{C3DB0AFC-11EC-48D3-8A3A-E81C02DA42CD}" destId="{882925EA-B10A-465E-8078-67928E290ECC}" srcOrd="7" destOrd="0" presId="urn:microsoft.com/office/officeart/2005/8/layout/chevron2"/>
    <dgm:cxn modelId="{4968B81D-6829-4FD5-95AA-0705E92942DC}" type="presParOf" srcId="{C3DB0AFC-11EC-48D3-8A3A-E81C02DA42CD}" destId="{6885634B-307C-43E8-A959-655AD7D6CFD6}" srcOrd="8" destOrd="0" presId="urn:microsoft.com/office/officeart/2005/8/layout/chevron2"/>
    <dgm:cxn modelId="{174297C8-7F62-4953-8249-96E37D94BB3D}" type="presParOf" srcId="{6885634B-307C-43E8-A959-655AD7D6CFD6}" destId="{F6C8C543-6727-4B23-B741-D693721E40FD}" srcOrd="0" destOrd="0" presId="urn:microsoft.com/office/officeart/2005/8/layout/chevron2"/>
    <dgm:cxn modelId="{27587BE0-D293-4CBF-B7B1-CC5778771616}" type="presParOf" srcId="{6885634B-307C-43E8-A959-655AD7D6CFD6}" destId="{DF3A0371-A2EA-4FBE-BD5D-7F231819B3F7}" srcOrd="1" destOrd="0" presId="urn:microsoft.com/office/officeart/2005/8/layout/chevron2"/>
    <dgm:cxn modelId="{6FB4A254-1F27-4ADC-95FE-F2612C9E6424}" type="presParOf" srcId="{C3DB0AFC-11EC-48D3-8A3A-E81C02DA42CD}" destId="{51BACB00-A2EF-433C-987B-64375F2F161C}" srcOrd="9" destOrd="0" presId="urn:microsoft.com/office/officeart/2005/8/layout/chevron2"/>
    <dgm:cxn modelId="{430E8761-102F-4403-AFCF-8293004B71DD}" type="presParOf" srcId="{C3DB0AFC-11EC-48D3-8A3A-E81C02DA42CD}" destId="{9C2925CA-5414-4A36-B621-1723A58F896D}" srcOrd="10" destOrd="0" presId="urn:microsoft.com/office/officeart/2005/8/layout/chevron2"/>
    <dgm:cxn modelId="{E446145B-2800-4E66-9F00-AD25C95B1021}" type="presParOf" srcId="{9C2925CA-5414-4A36-B621-1723A58F896D}" destId="{0432A272-853C-4BF5-AB2C-69A23D39030F}" srcOrd="0" destOrd="0" presId="urn:microsoft.com/office/officeart/2005/8/layout/chevron2"/>
    <dgm:cxn modelId="{B22DCC09-6CB9-469D-A526-2D862CBEB418}" type="presParOf" srcId="{9C2925CA-5414-4A36-B621-1723A58F896D}" destId="{DB1A475E-2F1B-42A9-BC52-5BFED914866B}" srcOrd="1" destOrd="0" presId="urn:microsoft.com/office/officeart/2005/8/layout/chevron2"/>
    <dgm:cxn modelId="{C8CD598A-02E8-45A9-8034-176AECFFC865}" type="presParOf" srcId="{C3DB0AFC-11EC-48D3-8A3A-E81C02DA42CD}" destId="{012863F9-FD0F-4D8A-9014-C2F5C33C0533}" srcOrd="11" destOrd="0" presId="urn:microsoft.com/office/officeart/2005/8/layout/chevron2"/>
    <dgm:cxn modelId="{66EBC269-55CC-4A92-8207-2B445498B261}" type="presParOf" srcId="{C3DB0AFC-11EC-48D3-8A3A-E81C02DA42CD}" destId="{7BFEF963-49E5-4CE1-BE3C-C869C5CF1B05}" srcOrd="12" destOrd="0" presId="urn:microsoft.com/office/officeart/2005/8/layout/chevron2"/>
    <dgm:cxn modelId="{B91A64F4-AB31-429A-9F9A-A132E97C7818}" type="presParOf" srcId="{7BFEF963-49E5-4CE1-BE3C-C869C5CF1B05}" destId="{656F83D6-D6F8-4576-BDE0-0400768254C5}" srcOrd="0" destOrd="0" presId="urn:microsoft.com/office/officeart/2005/8/layout/chevron2"/>
    <dgm:cxn modelId="{4C3E9306-232B-4890-BECB-C217C23AE9BC}" type="presParOf" srcId="{7BFEF963-49E5-4CE1-BE3C-C869C5CF1B05}" destId="{6DAB9FBA-C49D-422D-839F-0191FB1DFA74}" srcOrd="1" destOrd="0" presId="urn:microsoft.com/office/officeart/2005/8/layout/chevron2"/>
    <dgm:cxn modelId="{A7B40D4A-B620-4899-9D95-580EC9D4D8BF}" type="presParOf" srcId="{C3DB0AFC-11EC-48D3-8A3A-E81C02DA42CD}" destId="{5ECDEB88-964A-47DF-93FD-9C608DD0BFB9}" srcOrd="13" destOrd="0" presId="urn:microsoft.com/office/officeart/2005/8/layout/chevron2"/>
    <dgm:cxn modelId="{9F1B3BDD-53C8-4EBB-917D-355844BF10BA}" type="presParOf" srcId="{C3DB0AFC-11EC-48D3-8A3A-E81C02DA42CD}" destId="{22FBB8C6-FD59-4940-9FAD-5F8ECF3561B3}" srcOrd="14" destOrd="0" presId="urn:microsoft.com/office/officeart/2005/8/layout/chevron2"/>
    <dgm:cxn modelId="{7B52B4C8-3F62-4372-BA3C-BEFBABE22A19}" type="presParOf" srcId="{22FBB8C6-FD59-4940-9FAD-5F8ECF3561B3}" destId="{A2B142B4-99A0-414C-947E-9C91FA1193B0}" srcOrd="0" destOrd="0" presId="urn:microsoft.com/office/officeart/2005/8/layout/chevron2"/>
    <dgm:cxn modelId="{A6568A8F-7AC4-4EDD-A2F1-0EABE4516DEA}" type="presParOf" srcId="{22FBB8C6-FD59-4940-9FAD-5F8ECF3561B3}" destId="{3133BFDE-F443-48D3-8847-A759CDE196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FB0D339-D14E-4684-A544-66575CAE0F83}" type="doc">
      <dgm:prSet loTypeId="urn:microsoft.com/office/officeart/2005/8/layout/chevron2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1A1BDBF-9060-43D7-947A-C3EB986B41B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 </a:t>
          </a:r>
          <a:endParaRPr lang="fr-FR" dirty="0"/>
        </a:p>
      </dgm:t>
    </dgm:pt>
    <dgm:pt modelId="{801C976D-306A-4122-910E-F1803DCE9B3E}" type="parTrans" cxnId="{C73CDC34-E679-45E3-A185-DFA6F5ACDAE4}">
      <dgm:prSet/>
      <dgm:spPr/>
      <dgm:t>
        <a:bodyPr/>
        <a:lstStyle/>
        <a:p>
          <a:endParaRPr lang="fr-FR"/>
        </a:p>
      </dgm:t>
    </dgm:pt>
    <dgm:pt modelId="{20387A32-A760-4F1F-9DD5-265FA2F438D3}" type="sibTrans" cxnId="{C73CDC34-E679-45E3-A185-DFA6F5ACDAE4}">
      <dgm:prSet/>
      <dgm:spPr/>
      <dgm:t>
        <a:bodyPr/>
        <a:lstStyle/>
        <a:p>
          <a:endParaRPr lang="fr-FR"/>
        </a:p>
      </dgm:t>
    </dgm:pt>
    <dgm:pt modelId="{49304F54-3F50-4DEA-8C99-AC54D155A30F}">
      <dgm:prSet phldrT="[Texte]"/>
      <dgm:spPr/>
      <dgm:t>
        <a:bodyPr/>
        <a:lstStyle/>
        <a:p>
          <a:endParaRPr lang="fr-FR" dirty="0"/>
        </a:p>
      </dgm:t>
    </dgm:pt>
    <dgm:pt modelId="{C6CEE32E-A61A-4701-97CC-E8B8D2739986}" type="parTrans" cxnId="{1AA8CDC0-4E92-41D0-939B-860496A5094C}">
      <dgm:prSet/>
      <dgm:spPr/>
      <dgm:t>
        <a:bodyPr/>
        <a:lstStyle/>
        <a:p>
          <a:endParaRPr lang="fr-FR"/>
        </a:p>
      </dgm:t>
    </dgm:pt>
    <dgm:pt modelId="{7B7C6641-7350-4584-A181-BA09B40F0BC2}" type="sibTrans" cxnId="{1AA8CDC0-4E92-41D0-939B-860496A5094C}">
      <dgm:prSet/>
      <dgm:spPr/>
      <dgm:t>
        <a:bodyPr/>
        <a:lstStyle/>
        <a:p>
          <a:endParaRPr lang="fr-FR"/>
        </a:p>
      </dgm:t>
    </dgm:pt>
    <dgm:pt modelId="{2B6524DE-FEA0-4029-BE97-372F92A11130}">
      <dgm:prSet phldrT="[Texte]"/>
      <dgm:spPr/>
      <dgm:t>
        <a:bodyPr/>
        <a:lstStyle/>
        <a:p>
          <a:endParaRPr lang="fr-FR" dirty="0"/>
        </a:p>
      </dgm:t>
    </dgm:pt>
    <dgm:pt modelId="{E68268EB-CD71-4039-9A0F-4443C09EBF82}" type="parTrans" cxnId="{6B15D1DD-FEE8-4CC3-B52C-FAEB6D5391FD}">
      <dgm:prSet/>
      <dgm:spPr/>
      <dgm:t>
        <a:bodyPr/>
        <a:lstStyle/>
        <a:p>
          <a:endParaRPr lang="fr-FR"/>
        </a:p>
      </dgm:t>
    </dgm:pt>
    <dgm:pt modelId="{1808AA97-15DD-40A0-AF61-9B291BC9C5D5}" type="sibTrans" cxnId="{6B15D1DD-FEE8-4CC3-B52C-FAEB6D5391FD}">
      <dgm:prSet/>
      <dgm:spPr/>
      <dgm:t>
        <a:bodyPr/>
        <a:lstStyle/>
        <a:p>
          <a:endParaRPr lang="fr-FR"/>
        </a:p>
      </dgm:t>
    </dgm:pt>
    <dgm:pt modelId="{C6BAD87B-14DF-4C60-90B6-D164C337094D}">
      <dgm:prSet phldrT="[Texte]"/>
      <dgm:spPr>
        <a:solidFill>
          <a:schemeClr val="accent1"/>
        </a:solidFill>
      </dgm:spPr>
      <dgm:t>
        <a:bodyPr/>
        <a:lstStyle/>
        <a:p>
          <a:endParaRPr lang="fr-FR" dirty="0"/>
        </a:p>
      </dgm:t>
    </dgm:pt>
    <dgm:pt modelId="{D57ABF18-6BBE-4F84-AF24-E48C448451EF}" type="parTrans" cxnId="{88D62489-2CD6-4E7B-BF00-1DC04D28F96D}">
      <dgm:prSet/>
      <dgm:spPr/>
      <dgm:t>
        <a:bodyPr/>
        <a:lstStyle/>
        <a:p>
          <a:endParaRPr lang="fr-FR"/>
        </a:p>
      </dgm:t>
    </dgm:pt>
    <dgm:pt modelId="{437F06BD-A94F-44AD-A758-89C722877B42}" type="sibTrans" cxnId="{88D62489-2CD6-4E7B-BF00-1DC04D28F96D}">
      <dgm:prSet/>
      <dgm:spPr/>
      <dgm:t>
        <a:bodyPr/>
        <a:lstStyle/>
        <a:p>
          <a:endParaRPr lang="fr-FR"/>
        </a:p>
      </dgm:t>
    </dgm:pt>
    <dgm:pt modelId="{BFE9A91B-6105-4737-8AEC-DBEDDF0498DA}">
      <dgm:prSet phldrT="[Texte]"/>
      <dgm:spPr>
        <a:solidFill>
          <a:schemeClr val="accent5"/>
        </a:solidFill>
      </dgm:spPr>
      <dgm:t>
        <a:bodyPr/>
        <a:lstStyle/>
        <a:p>
          <a:endParaRPr lang="fr-FR" dirty="0"/>
        </a:p>
      </dgm:t>
    </dgm:pt>
    <dgm:pt modelId="{791A50B6-5579-47DC-896C-C2E1EBBAC296}" type="parTrans" cxnId="{346EE8C9-EAF2-4E37-A594-1E27F3282C68}">
      <dgm:prSet/>
      <dgm:spPr/>
      <dgm:t>
        <a:bodyPr/>
        <a:lstStyle/>
        <a:p>
          <a:endParaRPr lang="fr-FR"/>
        </a:p>
      </dgm:t>
    </dgm:pt>
    <dgm:pt modelId="{1418E0B7-4EF5-437F-946D-F32861478069}" type="sibTrans" cxnId="{346EE8C9-EAF2-4E37-A594-1E27F3282C68}">
      <dgm:prSet/>
      <dgm:spPr/>
      <dgm:t>
        <a:bodyPr/>
        <a:lstStyle/>
        <a:p>
          <a:endParaRPr lang="fr-FR"/>
        </a:p>
      </dgm:t>
    </dgm:pt>
    <dgm:pt modelId="{9B4D236C-D372-4D8B-922A-2B4D1B9A2816}">
      <dgm:prSet phldrT="[Texte]"/>
      <dgm:spPr/>
      <dgm:t>
        <a:bodyPr/>
        <a:lstStyle/>
        <a:p>
          <a:endParaRPr lang="fr-FR" dirty="0"/>
        </a:p>
      </dgm:t>
    </dgm:pt>
    <dgm:pt modelId="{4F8B768E-08CE-4175-8031-140980C5147C}" type="parTrans" cxnId="{F64A390A-1760-44D1-9ED3-EE35E2FF2B15}">
      <dgm:prSet/>
      <dgm:spPr/>
      <dgm:t>
        <a:bodyPr/>
        <a:lstStyle/>
        <a:p>
          <a:endParaRPr lang="fr-FR"/>
        </a:p>
      </dgm:t>
    </dgm:pt>
    <dgm:pt modelId="{1EC3FDC1-F314-40DE-9F8B-2B7D905BC5DE}" type="sibTrans" cxnId="{F64A390A-1760-44D1-9ED3-EE35E2FF2B15}">
      <dgm:prSet/>
      <dgm:spPr/>
      <dgm:t>
        <a:bodyPr/>
        <a:lstStyle/>
        <a:p>
          <a:endParaRPr lang="fr-FR"/>
        </a:p>
      </dgm:t>
    </dgm:pt>
    <dgm:pt modelId="{0A3B6ADA-EB8D-4F3C-BA12-33811108C55C}">
      <dgm:prSet/>
      <dgm:spPr/>
      <dgm:t>
        <a:bodyPr/>
        <a:lstStyle/>
        <a:p>
          <a:endParaRPr lang="fr-FR" dirty="0"/>
        </a:p>
      </dgm:t>
    </dgm:pt>
    <dgm:pt modelId="{66FCE25D-5F38-48A3-84CF-FAFD1C108130}" type="parTrans" cxnId="{A89E1530-0CA4-40B5-B3B3-2A67C1979446}">
      <dgm:prSet/>
      <dgm:spPr/>
      <dgm:t>
        <a:bodyPr/>
        <a:lstStyle/>
        <a:p>
          <a:endParaRPr lang="fr-FR"/>
        </a:p>
      </dgm:t>
    </dgm:pt>
    <dgm:pt modelId="{4ACE04C0-017D-439E-9209-BCE5843BC253}" type="sibTrans" cxnId="{A89E1530-0CA4-40B5-B3B3-2A67C1979446}">
      <dgm:prSet/>
      <dgm:spPr/>
      <dgm:t>
        <a:bodyPr/>
        <a:lstStyle/>
        <a:p>
          <a:endParaRPr lang="fr-FR"/>
        </a:p>
      </dgm:t>
    </dgm:pt>
    <dgm:pt modelId="{CF5D90B4-DF28-4938-8AE3-BBAB37EC38F4}">
      <dgm:prSet phldrT="[Texte]"/>
      <dgm:spPr/>
      <dgm:t>
        <a:bodyPr/>
        <a:lstStyle/>
        <a:p>
          <a:endParaRPr lang="fr-FR" dirty="0"/>
        </a:p>
      </dgm:t>
    </dgm:pt>
    <dgm:pt modelId="{89058730-FF0A-4795-A97E-91EDC45DC1F4}" type="parTrans" cxnId="{21D6A8EB-B503-4A9F-AAC3-A32C31601E1E}">
      <dgm:prSet/>
      <dgm:spPr/>
      <dgm:t>
        <a:bodyPr/>
        <a:lstStyle/>
        <a:p>
          <a:endParaRPr lang="fr-FR"/>
        </a:p>
      </dgm:t>
    </dgm:pt>
    <dgm:pt modelId="{3EF6F5FC-65BB-4F46-87DF-F5F9B07A6855}" type="sibTrans" cxnId="{21D6A8EB-B503-4A9F-AAC3-A32C31601E1E}">
      <dgm:prSet/>
      <dgm:spPr/>
      <dgm:t>
        <a:bodyPr/>
        <a:lstStyle/>
        <a:p>
          <a:endParaRPr lang="fr-FR"/>
        </a:p>
      </dgm:t>
    </dgm:pt>
    <dgm:pt modelId="{1E02B683-3C9B-44E2-8814-A11088AE887A}">
      <dgm:prSet/>
      <dgm:spPr/>
      <dgm:t>
        <a:bodyPr/>
        <a:lstStyle/>
        <a:p>
          <a:r>
            <a:rPr lang="fr-FR" dirty="0" smtClean="0"/>
            <a:t>Présentation du groupe</a:t>
          </a:r>
          <a:endParaRPr lang="fr-FR" dirty="0"/>
        </a:p>
      </dgm:t>
    </dgm:pt>
    <dgm:pt modelId="{18A79121-3BAB-4CD4-BCED-85535A3B6397}" type="parTrans" cxnId="{54A9C135-B1AD-42B5-95E8-B1E91D57C654}">
      <dgm:prSet/>
      <dgm:spPr/>
      <dgm:t>
        <a:bodyPr/>
        <a:lstStyle/>
        <a:p>
          <a:endParaRPr lang="fr-FR"/>
        </a:p>
      </dgm:t>
    </dgm:pt>
    <dgm:pt modelId="{717A5E29-811A-4310-9177-B192CAB1CC38}" type="sibTrans" cxnId="{54A9C135-B1AD-42B5-95E8-B1E91D57C654}">
      <dgm:prSet/>
      <dgm:spPr/>
      <dgm:t>
        <a:bodyPr/>
        <a:lstStyle/>
        <a:p>
          <a:endParaRPr lang="fr-FR"/>
        </a:p>
      </dgm:t>
    </dgm:pt>
    <dgm:pt modelId="{B7584F6A-7B32-48B1-84D4-5F358A27182D}">
      <dgm:prSet/>
      <dgm:spPr/>
      <dgm:t>
        <a:bodyPr/>
        <a:lstStyle/>
        <a:p>
          <a:r>
            <a:rPr lang="fr-FR" dirty="0" smtClean="0"/>
            <a:t>Rappel du contexte</a:t>
          </a:r>
          <a:endParaRPr lang="fr-FR" dirty="0"/>
        </a:p>
      </dgm:t>
    </dgm:pt>
    <dgm:pt modelId="{0C44230A-9875-46A0-8328-53C75330B2E5}" type="parTrans" cxnId="{F846A29D-102F-4E37-9AE8-A3A4847B6B88}">
      <dgm:prSet/>
      <dgm:spPr/>
      <dgm:t>
        <a:bodyPr/>
        <a:lstStyle/>
        <a:p>
          <a:endParaRPr lang="fr-FR"/>
        </a:p>
      </dgm:t>
    </dgm:pt>
    <dgm:pt modelId="{21EFB1F9-AD26-4A36-A32D-2C27BA95FA7E}" type="sibTrans" cxnId="{F846A29D-102F-4E37-9AE8-A3A4847B6B88}">
      <dgm:prSet/>
      <dgm:spPr/>
      <dgm:t>
        <a:bodyPr/>
        <a:lstStyle/>
        <a:p>
          <a:endParaRPr lang="fr-FR"/>
        </a:p>
      </dgm:t>
    </dgm:pt>
    <dgm:pt modelId="{C9D29D05-3F5C-467D-93E1-CC578CC6235F}">
      <dgm:prSet/>
      <dgm:spPr/>
      <dgm:t>
        <a:bodyPr/>
        <a:lstStyle/>
        <a:p>
          <a:r>
            <a:rPr lang="fr-FR" dirty="0" smtClean="0"/>
            <a:t>Rappel du besoin</a:t>
          </a:r>
          <a:endParaRPr lang="fr-FR" dirty="0"/>
        </a:p>
      </dgm:t>
    </dgm:pt>
    <dgm:pt modelId="{D401812B-B548-406E-BC59-774A3B19118B}" type="parTrans" cxnId="{BB3593EE-7744-46FC-9405-104889142CB2}">
      <dgm:prSet/>
      <dgm:spPr/>
      <dgm:t>
        <a:bodyPr/>
        <a:lstStyle/>
        <a:p>
          <a:endParaRPr lang="fr-FR"/>
        </a:p>
      </dgm:t>
    </dgm:pt>
    <dgm:pt modelId="{85F4E93A-A59C-44A8-ABF0-DBEC3F054790}" type="sibTrans" cxnId="{BB3593EE-7744-46FC-9405-104889142CB2}">
      <dgm:prSet/>
      <dgm:spPr/>
      <dgm:t>
        <a:bodyPr/>
        <a:lstStyle/>
        <a:p>
          <a:endParaRPr lang="fr-FR"/>
        </a:p>
      </dgm:t>
    </dgm:pt>
    <dgm:pt modelId="{A139856B-8DE5-433B-BBBC-02D2B96FD03E}">
      <dgm:prSet/>
      <dgm:spPr/>
      <dgm:t>
        <a:bodyPr/>
        <a:lstStyle/>
        <a:p>
          <a:r>
            <a:rPr lang="fr-FR" dirty="0" smtClean="0"/>
            <a:t>Rappel des contraintes</a:t>
          </a:r>
          <a:endParaRPr lang="fr-FR" dirty="0"/>
        </a:p>
      </dgm:t>
    </dgm:pt>
    <dgm:pt modelId="{DDA7090C-B333-4E2C-9C48-96A6BDBC800B}" type="parTrans" cxnId="{5C2BB0CE-30C3-4296-B614-D2D0D75E2B66}">
      <dgm:prSet/>
      <dgm:spPr/>
      <dgm:t>
        <a:bodyPr/>
        <a:lstStyle/>
        <a:p>
          <a:endParaRPr lang="fr-FR"/>
        </a:p>
      </dgm:t>
    </dgm:pt>
    <dgm:pt modelId="{E9356143-CD7E-4442-B6D8-9B86F97B4C3D}" type="sibTrans" cxnId="{5C2BB0CE-30C3-4296-B614-D2D0D75E2B66}">
      <dgm:prSet/>
      <dgm:spPr/>
      <dgm:t>
        <a:bodyPr/>
        <a:lstStyle/>
        <a:p>
          <a:endParaRPr lang="fr-FR"/>
        </a:p>
      </dgm:t>
    </dgm:pt>
    <dgm:pt modelId="{3E8F2F71-FFF2-4672-AAC3-49EA2BD10249}">
      <dgm:prSet/>
      <dgm:spPr/>
      <dgm:t>
        <a:bodyPr/>
        <a:lstStyle/>
        <a:p>
          <a:r>
            <a:rPr lang="fr-FR" dirty="0" smtClean="0"/>
            <a:t>Présentation de la solution</a:t>
          </a:r>
          <a:endParaRPr lang="fr-FR" dirty="0"/>
        </a:p>
      </dgm:t>
    </dgm:pt>
    <dgm:pt modelId="{226F39B1-5F89-48AC-8358-F9822407C353}" type="parTrans" cxnId="{66B91877-E0FD-4182-8079-D4D2213E15C1}">
      <dgm:prSet/>
      <dgm:spPr/>
      <dgm:t>
        <a:bodyPr/>
        <a:lstStyle/>
        <a:p>
          <a:endParaRPr lang="fr-FR"/>
        </a:p>
      </dgm:t>
    </dgm:pt>
    <dgm:pt modelId="{F421E897-3B88-42BA-B92C-50FCBAD52634}" type="sibTrans" cxnId="{66B91877-E0FD-4182-8079-D4D2213E15C1}">
      <dgm:prSet/>
      <dgm:spPr/>
      <dgm:t>
        <a:bodyPr/>
        <a:lstStyle/>
        <a:p>
          <a:endParaRPr lang="fr-FR"/>
        </a:p>
      </dgm:t>
    </dgm:pt>
    <dgm:pt modelId="{551ED899-D35A-401A-AC4C-C8699B5A2A9B}">
      <dgm:prSet/>
      <dgm:spPr/>
      <dgm:t>
        <a:bodyPr/>
        <a:lstStyle/>
        <a:p>
          <a:r>
            <a:rPr lang="fr-FR" dirty="0" smtClean="0"/>
            <a:t>Perspective d’évolution</a:t>
          </a:r>
          <a:endParaRPr lang="fr-FR" dirty="0"/>
        </a:p>
      </dgm:t>
    </dgm:pt>
    <dgm:pt modelId="{8F83A41E-27DC-49B4-84D3-37A551983B05}" type="parTrans" cxnId="{BC9229B2-B887-4BCF-A1C5-3E73F499DEDE}">
      <dgm:prSet/>
      <dgm:spPr/>
      <dgm:t>
        <a:bodyPr/>
        <a:lstStyle/>
        <a:p>
          <a:endParaRPr lang="fr-FR"/>
        </a:p>
      </dgm:t>
    </dgm:pt>
    <dgm:pt modelId="{5B3AD6B6-77CB-473F-B9DB-B89FE4E10ED1}" type="sibTrans" cxnId="{BC9229B2-B887-4BCF-A1C5-3E73F499DEDE}">
      <dgm:prSet/>
      <dgm:spPr/>
      <dgm:t>
        <a:bodyPr/>
        <a:lstStyle/>
        <a:p>
          <a:endParaRPr lang="fr-FR"/>
        </a:p>
      </dgm:t>
    </dgm:pt>
    <dgm:pt modelId="{67688592-4CFE-4A9A-9859-3A77CA55B734}">
      <dgm:prSet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F6B7E81-3EBC-4C3F-96D8-F551954B30AB}" type="parTrans" cxnId="{9496B1A3-FF46-4CAC-87E9-C31074920F94}">
      <dgm:prSet/>
      <dgm:spPr/>
      <dgm:t>
        <a:bodyPr/>
        <a:lstStyle/>
        <a:p>
          <a:endParaRPr lang="fr-FR"/>
        </a:p>
      </dgm:t>
    </dgm:pt>
    <dgm:pt modelId="{FD9410EC-B4C4-44C8-8B91-537FCFF2DA8F}" type="sibTrans" cxnId="{9496B1A3-FF46-4CAC-87E9-C31074920F94}">
      <dgm:prSet/>
      <dgm:spPr/>
      <dgm:t>
        <a:bodyPr/>
        <a:lstStyle/>
        <a:p>
          <a:endParaRPr lang="fr-FR"/>
        </a:p>
      </dgm:t>
    </dgm:pt>
    <dgm:pt modelId="{8BA6666F-8040-4459-9B62-3C65F0A743E9}">
      <dgm:prSet/>
      <dgm:spPr/>
      <dgm:t>
        <a:bodyPr/>
        <a:lstStyle/>
        <a:p>
          <a:r>
            <a:rPr lang="fr-FR" dirty="0" smtClean="0"/>
            <a:t>Questions</a:t>
          </a:r>
          <a:endParaRPr lang="fr-FR" dirty="0"/>
        </a:p>
      </dgm:t>
    </dgm:pt>
    <dgm:pt modelId="{9473E408-E74A-4C83-9CF7-2B65C3D12A1D}" type="parTrans" cxnId="{4289D446-2459-4541-81AC-7BC45120B0A1}">
      <dgm:prSet/>
      <dgm:spPr/>
      <dgm:t>
        <a:bodyPr/>
        <a:lstStyle/>
        <a:p>
          <a:endParaRPr lang="fr-FR"/>
        </a:p>
      </dgm:t>
    </dgm:pt>
    <dgm:pt modelId="{DB417A09-6248-4EC0-B827-8878D92ECAEE}" type="sibTrans" cxnId="{4289D446-2459-4541-81AC-7BC45120B0A1}">
      <dgm:prSet/>
      <dgm:spPr/>
      <dgm:t>
        <a:bodyPr/>
        <a:lstStyle/>
        <a:p>
          <a:endParaRPr lang="fr-FR"/>
        </a:p>
      </dgm:t>
    </dgm:pt>
    <dgm:pt modelId="{C3DB0AFC-11EC-48D3-8A3A-E81C02DA42CD}" type="pres">
      <dgm:prSet presAssocID="{BFB0D339-D14E-4684-A544-66575CAE0F8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7A4A160-3886-4CBD-8282-0D5DFD42B44B}" type="pres">
      <dgm:prSet presAssocID="{01A1BDBF-9060-43D7-947A-C3EB986B41B3}" presName="composite" presStyleCnt="0"/>
      <dgm:spPr/>
    </dgm:pt>
    <dgm:pt modelId="{35FF9E41-D4B8-4D15-B56E-24734794F710}" type="pres">
      <dgm:prSet presAssocID="{01A1BDBF-9060-43D7-947A-C3EB986B41B3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FFC65D-0067-41B6-8E79-4D921303EBFB}" type="pres">
      <dgm:prSet presAssocID="{01A1BDBF-9060-43D7-947A-C3EB986B41B3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4AEE846-A7B6-4A37-83CB-4D2CC91EE5F1}" type="pres">
      <dgm:prSet presAssocID="{20387A32-A760-4F1F-9DD5-265FA2F438D3}" presName="sp" presStyleCnt="0"/>
      <dgm:spPr/>
    </dgm:pt>
    <dgm:pt modelId="{E6E11527-A352-4732-8D05-EBC2A15D6AE6}" type="pres">
      <dgm:prSet presAssocID="{0A3B6ADA-EB8D-4F3C-BA12-33811108C55C}" presName="composite" presStyleCnt="0"/>
      <dgm:spPr/>
    </dgm:pt>
    <dgm:pt modelId="{03826445-3732-4711-A91B-AA6E549B944A}" type="pres">
      <dgm:prSet presAssocID="{0A3B6ADA-EB8D-4F3C-BA12-33811108C55C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7EF870E-DEFF-495B-83E3-E23DB1870DB9}" type="pres">
      <dgm:prSet presAssocID="{0A3B6ADA-EB8D-4F3C-BA12-33811108C55C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554E2C2-942E-4546-8EA9-75DDAA0172FA}" type="pres">
      <dgm:prSet presAssocID="{4ACE04C0-017D-439E-9209-BCE5843BC253}" presName="sp" presStyleCnt="0"/>
      <dgm:spPr/>
    </dgm:pt>
    <dgm:pt modelId="{6B519DCA-BB71-49F0-985B-FE0E7A8ACF6A}" type="pres">
      <dgm:prSet presAssocID="{49304F54-3F50-4DEA-8C99-AC54D155A30F}" presName="composite" presStyleCnt="0"/>
      <dgm:spPr/>
    </dgm:pt>
    <dgm:pt modelId="{F27982F0-F88E-471E-864B-093C3F2B686E}" type="pres">
      <dgm:prSet presAssocID="{49304F54-3F50-4DEA-8C99-AC54D155A30F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E13891-6499-4326-B6B8-CD613E2A6929}" type="pres">
      <dgm:prSet presAssocID="{49304F54-3F50-4DEA-8C99-AC54D155A30F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0DBA45-7E52-4CD2-BA57-3B6DE06EC156}" type="pres">
      <dgm:prSet presAssocID="{7B7C6641-7350-4584-A181-BA09B40F0BC2}" presName="sp" presStyleCnt="0"/>
      <dgm:spPr/>
    </dgm:pt>
    <dgm:pt modelId="{11B516BA-DA59-43BD-8581-DD0B85AEF25A}" type="pres">
      <dgm:prSet presAssocID="{2B6524DE-FEA0-4029-BE97-372F92A11130}" presName="composite" presStyleCnt="0"/>
      <dgm:spPr/>
    </dgm:pt>
    <dgm:pt modelId="{3FE71A19-FB4F-47D3-9DCA-C7AECFB4F405}" type="pres">
      <dgm:prSet presAssocID="{2B6524DE-FEA0-4029-BE97-372F92A11130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F38986-D36B-4AF0-A239-8FD21EE76F13}" type="pres">
      <dgm:prSet presAssocID="{2B6524DE-FEA0-4029-BE97-372F92A11130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2925EA-B10A-465E-8078-67928E290ECC}" type="pres">
      <dgm:prSet presAssocID="{1808AA97-15DD-40A0-AF61-9B291BC9C5D5}" presName="sp" presStyleCnt="0"/>
      <dgm:spPr/>
    </dgm:pt>
    <dgm:pt modelId="{6885634B-307C-43E8-A959-655AD7D6CFD6}" type="pres">
      <dgm:prSet presAssocID="{C6BAD87B-14DF-4C60-90B6-D164C337094D}" presName="composite" presStyleCnt="0"/>
      <dgm:spPr/>
    </dgm:pt>
    <dgm:pt modelId="{F6C8C543-6727-4B23-B741-D693721E40FD}" type="pres">
      <dgm:prSet presAssocID="{C6BAD87B-14DF-4C60-90B6-D164C337094D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F3A0371-A2EA-4FBE-BD5D-7F231819B3F7}" type="pres">
      <dgm:prSet presAssocID="{C6BAD87B-14DF-4C60-90B6-D164C337094D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BACB00-A2EF-433C-987B-64375F2F161C}" type="pres">
      <dgm:prSet presAssocID="{437F06BD-A94F-44AD-A758-89C722877B42}" presName="sp" presStyleCnt="0"/>
      <dgm:spPr/>
    </dgm:pt>
    <dgm:pt modelId="{9C2925CA-5414-4A36-B621-1723A58F896D}" type="pres">
      <dgm:prSet presAssocID="{BFE9A91B-6105-4737-8AEC-DBEDDF0498DA}" presName="composite" presStyleCnt="0"/>
      <dgm:spPr/>
    </dgm:pt>
    <dgm:pt modelId="{0432A272-853C-4BF5-AB2C-69A23D39030F}" type="pres">
      <dgm:prSet presAssocID="{BFE9A91B-6105-4737-8AEC-DBEDDF0498DA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1A475E-2F1B-42A9-BC52-5BFED914866B}" type="pres">
      <dgm:prSet presAssocID="{BFE9A91B-6105-4737-8AEC-DBEDDF0498DA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12863F9-FD0F-4D8A-9014-C2F5C33C0533}" type="pres">
      <dgm:prSet presAssocID="{1418E0B7-4EF5-437F-946D-F32861478069}" presName="sp" presStyleCnt="0"/>
      <dgm:spPr/>
    </dgm:pt>
    <dgm:pt modelId="{7BFEF963-49E5-4CE1-BE3C-C869C5CF1B05}" type="pres">
      <dgm:prSet presAssocID="{CF5D90B4-DF28-4938-8AE3-BBAB37EC38F4}" presName="composite" presStyleCnt="0"/>
      <dgm:spPr/>
    </dgm:pt>
    <dgm:pt modelId="{656F83D6-D6F8-4576-BDE0-0400768254C5}" type="pres">
      <dgm:prSet presAssocID="{CF5D90B4-DF28-4938-8AE3-BBAB37EC38F4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AB9FBA-C49D-422D-839F-0191FB1DFA74}" type="pres">
      <dgm:prSet presAssocID="{CF5D90B4-DF28-4938-8AE3-BBAB37EC38F4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ECDEB88-964A-47DF-93FD-9C608DD0BFB9}" type="pres">
      <dgm:prSet presAssocID="{3EF6F5FC-65BB-4F46-87DF-F5F9B07A6855}" presName="sp" presStyleCnt="0"/>
      <dgm:spPr/>
    </dgm:pt>
    <dgm:pt modelId="{22FBB8C6-FD59-4940-9FAD-5F8ECF3561B3}" type="pres">
      <dgm:prSet presAssocID="{9B4D236C-D372-4D8B-922A-2B4D1B9A2816}" presName="composite" presStyleCnt="0"/>
      <dgm:spPr/>
    </dgm:pt>
    <dgm:pt modelId="{A2B142B4-99A0-414C-947E-9C91FA1193B0}" type="pres">
      <dgm:prSet presAssocID="{9B4D236C-D372-4D8B-922A-2B4D1B9A2816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33BFDE-F443-48D3-8847-A759CDE1969C}" type="pres">
      <dgm:prSet presAssocID="{9B4D236C-D372-4D8B-922A-2B4D1B9A2816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09118BE-029F-4EE3-8923-40ED13DF4C87}" type="presOf" srcId="{BFE9A91B-6105-4737-8AEC-DBEDDF0498DA}" destId="{0432A272-853C-4BF5-AB2C-69A23D39030F}" srcOrd="0" destOrd="0" presId="urn:microsoft.com/office/officeart/2005/8/layout/chevron2"/>
    <dgm:cxn modelId="{21D6A8EB-B503-4A9F-AAC3-A32C31601E1E}" srcId="{BFB0D339-D14E-4684-A544-66575CAE0F83}" destId="{CF5D90B4-DF28-4938-8AE3-BBAB37EC38F4}" srcOrd="6" destOrd="0" parTransId="{89058730-FF0A-4795-A97E-91EDC45DC1F4}" sibTransId="{3EF6F5FC-65BB-4F46-87DF-F5F9B07A6855}"/>
    <dgm:cxn modelId="{C73CDC34-E679-45E3-A185-DFA6F5ACDAE4}" srcId="{BFB0D339-D14E-4684-A544-66575CAE0F83}" destId="{01A1BDBF-9060-43D7-947A-C3EB986B41B3}" srcOrd="0" destOrd="0" parTransId="{801C976D-306A-4122-910E-F1803DCE9B3E}" sibTransId="{20387A32-A760-4F1F-9DD5-265FA2F438D3}"/>
    <dgm:cxn modelId="{9DA0BB39-04A7-4252-A896-93BDE483AE77}" type="presOf" srcId="{551ED899-D35A-401A-AC4C-C8699B5A2A9B}" destId="{DB1A475E-2F1B-42A9-BC52-5BFED914866B}" srcOrd="0" destOrd="0" presId="urn:microsoft.com/office/officeart/2005/8/layout/chevron2"/>
    <dgm:cxn modelId="{4289D446-2459-4541-81AC-7BC45120B0A1}" srcId="{9B4D236C-D372-4D8B-922A-2B4D1B9A2816}" destId="{8BA6666F-8040-4459-9B62-3C65F0A743E9}" srcOrd="0" destOrd="0" parTransId="{9473E408-E74A-4C83-9CF7-2B65C3D12A1D}" sibTransId="{DB417A09-6248-4EC0-B827-8878D92ECAEE}"/>
    <dgm:cxn modelId="{BC9229B2-B887-4BCF-A1C5-3E73F499DEDE}" srcId="{BFE9A91B-6105-4737-8AEC-DBEDDF0498DA}" destId="{551ED899-D35A-401A-AC4C-C8699B5A2A9B}" srcOrd="0" destOrd="0" parTransId="{8F83A41E-27DC-49B4-84D3-37A551983B05}" sibTransId="{5B3AD6B6-77CB-473F-B9DB-B89FE4E10ED1}"/>
    <dgm:cxn modelId="{1AA8CDC0-4E92-41D0-939B-860496A5094C}" srcId="{BFB0D339-D14E-4684-A544-66575CAE0F83}" destId="{49304F54-3F50-4DEA-8C99-AC54D155A30F}" srcOrd="2" destOrd="0" parTransId="{C6CEE32E-A61A-4701-97CC-E8B8D2739986}" sibTransId="{7B7C6641-7350-4584-A181-BA09B40F0BC2}"/>
    <dgm:cxn modelId="{A89E1530-0CA4-40B5-B3B3-2A67C1979446}" srcId="{BFB0D339-D14E-4684-A544-66575CAE0F83}" destId="{0A3B6ADA-EB8D-4F3C-BA12-33811108C55C}" srcOrd="1" destOrd="0" parTransId="{66FCE25D-5F38-48A3-84CF-FAFD1C108130}" sibTransId="{4ACE04C0-017D-439E-9209-BCE5843BC253}"/>
    <dgm:cxn modelId="{C54B6D56-204F-4112-993D-DC33668A216D}" type="presOf" srcId="{2B6524DE-FEA0-4029-BE97-372F92A11130}" destId="{3FE71A19-FB4F-47D3-9DCA-C7AECFB4F405}" srcOrd="0" destOrd="0" presId="urn:microsoft.com/office/officeart/2005/8/layout/chevron2"/>
    <dgm:cxn modelId="{97441446-0ECB-48B1-9922-1CA8E04DF505}" type="presOf" srcId="{BFB0D339-D14E-4684-A544-66575CAE0F83}" destId="{C3DB0AFC-11EC-48D3-8A3A-E81C02DA42CD}" srcOrd="0" destOrd="0" presId="urn:microsoft.com/office/officeart/2005/8/layout/chevron2"/>
    <dgm:cxn modelId="{66B91877-E0FD-4182-8079-D4D2213E15C1}" srcId="{C6BAD87B-14DF-4C60-90B6-D164C337094D}" destId="{3E8F2F71-FFF2-4672-AAC3-49EA2BD10249}" srcOrd="0" destOrd="0" parTransId="{226F39B1-5F89-48AC-8358-F9822407C353}" sibTransId="{F421E897-3B88-42BA-B92C-50FCBAD52634}"/>
    <dgm:cxn modelId="{BB3593EE-7744-46FC-9405-104889142CB2}" srcId="{49304F54-3F50-4DEA-8C99-AC54D155A30F}" destId="{C9D29D05-3F5C-467D-93E1-CC578CC6235F}" srcOrd="0" destOrd="0" parTransId="{D401812B-B548-406E-BC59-774A3B19118B}" sibTransId="{85F4E93A-A59C-44A8-ABF0-DBEC3F054790}"/>
    <dgm:cxn modelId="{54A9C135-B1AD-42B5-95E8-B1E91D57C654}" srcId="{01A1BDBF-9060-43D7-947A-C3EB986B41B3}" destId="{1E02B683-3C9B-44E2-8814-A11088AE887A}" srcOrd="0" destOrd="0" parTransId="{18A79121-3BAB-4CD4-BCED-85535A3B6397}" sibTransId="{717A5E29-811A-4310-9177-B192CAB1CC38}"/>
    <dgm:cxn modelId="{86532502-EB4C-4484-8CFE-666A44D6705D}" type="presOf" srcId="{01A1BDBF-9060-43D7-947A-C3EB986B41B3}" destId="{35FF9E41-D4B8-4D15-B56E-24734794F710}" srcOrd="0" destOrd="0" presId="urn:microsoft.com/office/officeart/2005/8/layout/chevron2"/>
    <dgm:cxn modelId="{424330FF-67F3-46F8-AA75-E6C4A69A4D58}" type="presOf" srcId="{A139856B-8DE5-433B-BBBC-02D2B96FD03E}" destId="{7CF38986-D36B-4AF0-A239-8FD21EE76F13}" srcOrd="0" destOrd="0" presId="urn:microsoft.com/office/officeart/2005/8/layout/chevron2"/>
    <dgm:cxn modelId="{CA0C9B90-5A03-44DC-8D12-2BAB5FEF86EA}" type="presOf" srcId="{3E8F2F71-FFF2-4672-AAC3-49EA2BD10249}" destId="{DF3A0371-A2EA-4FBE-BD5D-7F231819B3F7}" srcOrd="0" destOrd="0" presId="urn:microsoft.com/office/officeart/2005/8/layout/chevron2"/>
    <dgm:cxn modelId="{46721D3E-B53C-4535-A9CC-EF0F5E754C05}" type="presOf" srcId="{C9D29D05-3F5C-467D-93E1-CC578CC6235F}" destId="{24E13891-6499-4326-B6B8-CD613E2A6929}" srcOrd="0" destOrd="0" presId="urn:microsoft.com/office/officeart/2005/8/layout/chevron2"/>
    <dgm:cxn modelId="{346EE8C9-EAF2-4E37-A594-1E27F3282C68}" srcId="{BFB0D339-D14E-4684-A544-66575CAE0F83}" destId="{BFE9A91B-6105-4737-8AEC-DBEDDF0498DA}" srcOrd="5" destOrd="0" parTransId="{791A50B6-5579-47DC-896C-C2E1EBBAC296}" sibTransId="{1418E0B7-4EF5-437F-946D-F32861478069}"/>
    <dgm:cxn modelId="{5C2BB0CE-30C3-4296-B614-D2D0D75E2B66}" srcId="{2B6524DE-FEA0-4029-BE97-372F92A11130}" destId="{A139856B-8DE5-433B-BBBC-02D2B96FD03E}" srcOrd="0" destOrd="0" parTransId="{DDA7090C-B333-4E2C-9C48-96A6BDBC800B}" sibTransId="{E9356143-CD7E-4442-B6D8-9B86F97B4C3D}"/>
    <dgm:cxn modelId="{22C807D7-1765-4EF9-95A1-95895E3B0128}" type="presOf" srcId="{49304F54-3F50-4DEA-8C99-AC54D155A30F}" destId="{F27982F0-F88E-471E-864B-093C3F2B686E}" srcOrd="0" destOrd="0" presId="urn:microsoft.com/office/officeart/2005/8/layout/chevron2"/>
    <dgm:cxn modelId="{4486B0C4-D975-458D-88F2-0E2DBA8DC61D}" type="presOf" srcId="{9B4D236C-D372-4D8B-922A-2B4D1B9A2816}" destId="{A2B142B4-99A0-414C-947E-9C91FA1193B0}" srcOrd="0" destOrd="0" presId="urn:microsoft.com/office/officeart/2005/8/layout/chevron2"/>
    <dgm:cxn modelId="{5544215E-F85F-4E33-8945-9A8CD3AB9E3D}" type="presOf" srcId="{67688592-4CFE-4A9A-9859-3A77CA55B734}" destId="{6DAB9FBA-C49D-422D-839F-0191FB1DFA74}" srcOrd="0" destOrd="0" presId="urn:microsoft.com/office/officeart/2005/8/layout/chevron2"/>
    <dgm:cxn modelId="{B1E9E497-D8A5-44C9-ADF2-C44166AF8AB4}" type="presOf" srcId="{0A3B6ADA-EB8D-4F3C-BA12-33811108C55C}" destId="{03826445-3732-4711-A91B-AA6E549B944A}" srcOrd="0" destOrd="0" presId="urn:microsoft.com/office/officeart/2005/8/layout/chevron2"/>
    <dgm:cxn modelId="{0D1AF4E0-5C67-4994-859A-3845435D90E4}" type="presOf" srcId="{C6BAD87B-14DF-4C60-90B6-D164C337094D}" destId="{F6C8C543-6727-4B23-B741-D693721E40FD}" srcOrd="0" destOrd="0" presId="urn:microsoft.com/office/officeart/2005/8/layout/chevron2"/>
    <dgm:cxn modelId="{9496B1A3-FF46-4CAC-87E9-C31074920F94}" srcId="{CF5D90B4-DF28-4938-8AE3-BBAB37EC38F4}" destId="{67688592-4CFE-4A9A-9859-3A77CA55B734}" srcOrd="0" destOrd="0" parTransId="{7F6B7E81-3EBC-4C3F-96D8-F551954B30AB}" sibTransId="{FD9410EC-B4C4-44C8-8B91-537FCFF2DA8F}"/>
    <dgm:cxn modelId="{F64A390A-1760-44D1-9ED3-EE35E2FF2B15}" srcId="{BFB0D339-D14E-4684-A544-66575CAE0F83}" destId="{9B4D236C-D372-4D8B-922A-2B4D1B9A2816}" srcOrd="7" destOrd="0" parTransId="{4F8B768E-08CE-4175-8031-140980C5147C}" sibTransId="{1EC3FDC1-F314-40DE-9F8B-2B7D905BC5DE}"/>
    <dgm:cxn modelId="{6D0EEDBA-0DC2-429D-9953-5AF1737C1090}" type="presOf" srcId="{8BA6666F-8040-4459-9B62-3C65F0A743E9}" destId="{3133BFDE-F443-48D3-8847-A759CDE1969C}" srcOrd="0" destOrd="0" presId="urn:microsoft.com/office/officeart/2005/8/layout/chevron2"/>
    <dgm:cxn modelId="{23A6D4C7-4B39-4D2D-85CD-C729C2B23AF9}" type="presOf" srcId="{B7584F6A-7B32-48B1-84D4-5F358A27182D}" destId="{77EF870E-DEFF-495B-83E3-E23DB1870DB9}" srcOrd="0" destOrd="0" presId="urn:microsoft.com/office/officeart/2005/8/layout/chevron2"/>
    <dgm:cxn modelId="{E5964601-DFAB-4890-B24C-8EAE0F3476EF}" type="presOf" srcId="{1E02B683-3C9B-44E2-8814-A11088AE887A}" destId="{9BFFC65D-0067-41B6-8E79-4D921303EBFB}" srcOrd="0" destOrd="0" presId="urn:microsoft.com/office/officeart/2005/8/layout/chevron2"/>
    <dgm:cxn modelId="{88D62489-2CD6-4E7B-BF00-1DC04D28F96D}" srcId="{BFB0D339-D14E-4684-A544-66575CAE0F83}" destId="{C6BAD87B-14DF-4C60-90B6-D164C337094D}" srcOrd="4" destOrd="0" parTransId="{D57ABF18-6BBE-4F84-AF24-E48C448451EF}" sibTransId="{437F06BD-A94F-44AD-A758-89C722877B42}"/>
    <dgm:cxn modelId="{F846A29D-102F-4E37-9AE8-A3A4847B6B88}" srcId="{0A3B6ADA-EB8D-4F3C-BA12-33811108C55C}" destId="{B7584F6A-7B32-48B1-84D4-5F358A27182D}" srcOrd="0" destOrd="0" parTransId="{0C44230A-9875-46A0-8328-53C75330B2E5}" sibTransId="{21EFB1F9-AD26-4A36-A32D-2C27BA95FA7E}"/>
    <dgm:cxn modelId="{AF327736-CA1F-4C60-B160-B28608D2451D}" type="presOf" srcId="{CF5D90B4-DF28-4938-8AE3-BBAB37EC38F4}" destId="{656F83D6-D6F8-4576-BDE0-0400768254C5}" srcOrd="0" destOrd="0" presId="urn:microsoft.com/office/officeart/2005/8/layout/chevron2"/>
    <dgm:cxn modelId="{6B15D1DD-FEE8-4CC3-B52C-FAEB6D5391FD}" srcId="{BFB0D339-D14E-4684-A544-66575CAE0F83}" destId="{2B6524DE-FEA0-4029-BE97-372F92A11130}" srcOrd="3" destOrd="0" parTransId="{E68268EB-CD71-4039-9A0F-4443C09EBF82}" sibTransId="{1808AA97-15DD-40A0-AF61-9B291BC9C5D5}"/>
    <dgm:cxn modelId="{C8121204-24AC-4B50-BF57-4367CB4F77EF}" type="presParOf" srcId="{C3DB0AFC-11EC-48D3-8A3A-E81C02DA42CD}" destId="{37A4A160-3886-4CBD-8282-0D5DFD42B44B}" srcOrd="0" destOrd="0" presId="urn:microsoft.com/office/officeart/2005/8/layout/chevron2"/>
    <dgm:cxn modelId="{B1736A16-A21C-4874-A453-3F71574FFD6C}" type="presParOf" srcId="{37A4A160-3886-4CBD-8282-0D5DFD42B44B}" destId="{35FF9E41-D4B8-4D15-B56E-24734794F710}" srcOrd="0" destOrd="0" presId="urn:microsoft.com/office/officeart/2005/8/layout/chevron2"/>
    <dgm:cxn modelId="{0B36BE7A-F52D-4BE1-AE09-220EDEBAD668}" type="presParOf" srcId="{37A4A160-3886-4CBD-8282-0D5DFD42B44B}" destId="{9BFFC65D-0067-41B6-8E79-4D921303EBFB}" srcOrd="1" destOrd="0" presId="urn:microsoft.com/office/officeart/2005/8/layout/chevron2"/>
    <dgm:cxn modelId="{34C6A6E5-0555-4DFB-97DB-3EC306E9D7EA}" type="presParOf" srcId="{C3DB0AFC-11EC-48D3-8A3A-E81C02DA42CD}" destId="{84AEE846-A7B6-4A37-83CB-4D2CC91EE5F1}" srcOrd="1" destOrd="0" presId="urn:microsoft.com/office/officeart/2005/8/layout/chevron2"/>
    <dgm:cxn modelId="{2F1667F8-BCFE-4B76-A47F-EAEE363AC3EC}" type="presParOf" srcId="{C3DB0AFC-11EC-48D3-8A3A-E81C02DA42CD}" destId="{E6E11527-A352-4732-8D05-EBC2A15D6AE6}" srcOrd="2" destOrd="0" presId="urn:microsoft.com/office/officeart/2005/8/layout/chevron2"/>
    <dgm:cxn modelId="{A80B5882-C9F9-4533-9144-B569F0600419}" type="presParOf" srcId="{E6E11527-A352-4732-8D05-EBC2A15D6AE6}" destId="{03826445-3732-4711-A91B-AA6E549B944A}" srcOrd="0" destOrd="0" presId="urn:microsoft.com/office/officeart/2005/8/layout/chevron2"/>
    <dgm:cxn modelId="{ED213965-0C87-4302-926F-13EEC5AB7BDD}" type="presParOf" srcId="{E6E11527-A352-4732-8D05-EBC2A15D6AE6}" destId="{77EF870E-DEFF-495B-83E3-E23DB1870DB9}" srcOrd="1" destOrd="0" presId="urn:microsoft.com/office/officeart/2005/8/layout/chevron2"/>
    <dgm:cxn modelId="{DC834DAF-58F3-4A74-AA35-1E95160B69B1}" type="presParOf" srcId="{C3DB0AFC-11EC-48D3-8A3A-E81C02DA42CD}" destId="{4554E2C2-942E-4546-8EA9-75DDAA0172FA}" srcOrd="3" destOrd="0" presId="urn:microsoft.com/office/officeart/2005/8/layout/chevron2"/>
    <dgm:cxn modelId="{D88A36DA-7149-4A0D-BD43-73F9393C3061}" type="presParOf" srcId="{C3DB0AFC-11EC-48D3-8A3A-E81C02DA42CD}" destId="{6B519DCA-BB71-49F0-985B-FE0E7A8ACF6A}" srcOrd="4" destOrd="0" presId="urn:microsoft.com/office/officeart/2005/8/layout/chevron2"/>
    <dgm:cxn modelId="{DDAE7730-BA0E-4173-B3B9-28F38337181C}" type="presParOf" srcId="{6B519DCA-BB71-49F0-985B-FE0E7A8ACF6A}" destId="{F27982F0-F88E-471E-864B-093C3F2B686E}" srcOrd="0" destOrd="0" presId="urn:microsoft.com/office/officeart/2005/8/layout/chevron2"/>
    <dgm:cxn modelId="{415A65AA-1AAE-46C1-B97F-4400B4E95C80}" type="presParOf" srcId="{6B519DCA-BB71-49F0-985B-FE0E7A8ACF6A}" destId="{24E13891-6499-4326-B6B8-CD613E2A6929}" srcOrd="1" destOrd="0" presId="urn:microsoft.com/office/officeart/2005/8/layout/chevron2"/>
    <dgm:cxn modelId="{5410BF88-78DA-4CAC-BA52-9646AE5E9074}" type="presParOf" srcId="{C3DB0AFC-11EC-48D3-8A3A-E81C02DA42CD}" destId="{E00DBA45-7E52-4CD2-BA57-3B6DE06EC156}" srcOrd="5" destOrd="0" presId="urn:microsoft.com/office/officeart/2005/8/layout/chevron2"/>
    <dgm:cxn modelId="{2E7FDBCD-D206-435E-9AC2-6046819F035D}" type="presParOf" srcId="{C3DB0AFC-11EC-48D3-8A3A-E81C02DA42CD}" destId="{11B516BA-DA59-43BD-8581-DD0B85AEF25A}" srcOrd="6" destOrd="0" presId="urn:microsoft.com/office/officeart/2005/8/layout/chevron2"/>
    <dgm:cxn modelId="{8DC5BCCC-2728-43DC-8F6C-199B5ACEE547}" type="presParOf" srcId="{11B516BA-DA59-43BD-8581-DD0B85AEF25A}" destId="{3FE71A19-FB4F-47D3-9DCA-C7AECFB4F405}" srcOrd="0" destOrd="0" presId="urn:microsoft.com/office/officeart/2005/8/layout/chevron2"/>
    <dgm:cxn modelId="{1220EBC6-4A71-4BB4-BFC1-15D37A0D4231}" type="presParOf" srcId="{11B516BA-DA59-43BD-8581-DD0B85AEF25A}" destId="{7CF38986-D36B-4AF0-A239-8FD21EE76F13}" srcOrd="1" destOrd="0" presId="urn:microsoft.com/office/officeart/2005/8/layout/chevron2"/>
    <dgm:cxn modelId="{4836ED7D-5C67-45F5-AB73-5C88597D9B6D}" type="presParOf" srcId="{C3DB0AFC-11EC-48D3-8A3A-E81C02DA42CD}" destId="{882925EA-B10A-465E-8078-67928E290ECC}" srcOrd="7" destOrd="0" presId="urn:microsoft.com/office/officeart/2005/8/layout/chevron2"/>
    <dgm:cxn modelId="{ADB1C8CA-00BD-4C8E-A52A-83C5E377FEE9}" type="presParOf" srcId="{C3DB0AFC-11EC-48D3-8A3A-E81C02DA42CD}" destId="{6885634B-307C-43E8-A959-655AD7D6CFD6}" srcOrd="8" destOrd="0" presId="urn:microsoft.com/office/officeart/2005/8/layout/chevron2"/>
    <dgm:cxn modelId="{7A10B5D0-0DDF-4601-90C7-71D914AF4C2F}" type="presParOf" srcId="{6885634B-307C-43E8-A959-655AD7D6CFD6}" destId="{F6C8C543-6727-4B23-B741-D693721E40FD}" srcOrd="0" destOrd="0" presId="urn:microsoft.com/office/officeart/2005/8/layout/chevron2"/>
    <dgm:cxn modelId="{97212114-D5F7-489F-88B5-B1C4DC2B94F8}" type="presParOf" srcId="{6885634B-307C-43E8-A959-655AD7D6CFD6}" destId="{DF3A0371-A2EA-4FBE-BD5D-7F231819B3F7}" srcOrd="1" destOrd="0" presId="urn:microsoft.com/office/officeart/2005/8/layout/chevron2"/>
    <dgm:cxn modelId="{A9190BE5-B9C0-48C6-8840-E29BC43634FA}" type="presParOf" srcId="{C3DB0AFC-11EC-48D3-8A3A-E81C02DA42CD}" destId="{51BACB00-A2EF-433C-987B-64375F2F161C}" srcOrd="9" destOrd="0" presId="urn:microsoft.com/office/officeart/2005/8/layout/chevron2"/>
    <dgm:cxn modelId="{594CEA2E-B779-4F68-95BD-A84CB8A11575}" type="presParOf" srcId="{C3DB0AFC-11EC-48D3-8A3A-E81C02DA42CD}" destId="{9C2925CA-5414-4A36-B621-1723A58F896D}" srcOrd="10" destOrd="0" presId="urn:microsoft.com/office/officeart/2005/8/layout/chevron2"/>
    <dgm:cxn modelId="{02027ADF-D930-43B0-93D4-9F66E9BBAC83}" type="presParOf" srcId="{9C2925CA-5414-4A36-B621-1723A58F896D}" destId="{0432A272-853C-4BF5-AB2C-69A23D39030F}" srcOrd="0" destOrd="0" presId="urn:microsoft.com/office/officeart/2005/8/layout/chevron2"/>
    <dgm:cxn modelId="{8D4C8B5A-8ADD-4C46-AF1C-B8429B801A09}" type="presParOf" srcId="{9C2925CA-5414-4A36-B621-1723A58F896D}" destId="{DB1A475E-2F1B-42A9-BC52-5BFED914866B}" srcOrd="1" destOrd="0" presId="urn:microsoft.com/office/officeart/2005/8/layout/chevron2"/>
    <dgm:cxn modelId="{BF19B5A8-2A9B-4360-A49D-2162D8248D1D}" type="presParOf" srcId="{C3DB0AFC-11EC-48D3-8A3A-E81C02DA42CD}" destId="{012863F9-FD0F-4D8A-9014-C2F5C33C0533}" srcOrd="11" destOrd="0" presId="urn:microsoft.com/office/officeart/2005/8/layout/chevron2"/>
    <dgm:cxn modelId="{F7784A24-1167-4788-B581-1114E5D9717A}" type="presParOf" srcId="{C3DB0AFC-11EC-48D3-8A3A-E81C02DA42CD}" destId="{7BFEF963-49E5-4CE1-BE3C-C869C5CF1B05}" srcOrd="12" destOrd="0" presId="urn:microsoft.com/office/officeart/2005/8/layout/chevron2"/>
    <dgm:cxn modelId="{7311029E-2CD3-4901-815A-06CCB00D1C57}" type="presParOf" srcId="{7BFEF963-49E5-4CE1-BE3C-C869C5CF1B05}" destId="{656F83D6-D6F8-4576-BDE0-0400768254C5}" srcOrd="0" destOrd="0" presId="urn:microsoft.com/office/officeart/2005/8/layout/chevron2"/>
    <dgm:cxn modelId="{490C3220-2191-4BDA-AE0B-D34C4D14CD85}" type="presParOf" srcId="{7BFEF963-49E5-4CE1-BE3C-C869C5CF1B05}" destId="{6DAB9FBA-C49D-422D-839F-0191FB1DFA74}" srcOrd="1" destOrd="0" presId="urn:microsoft.com/office/officeart/2005/8/layout/chevron2"/>
    <dgm:cxn modelId="{9462B05D-18BB-4253-AF07-A05442CA15D3}" type="presParOf" srcId="{C3DB0AFC-11EC-48D3-8A3A-E81C02DA42CD}" destId="{5ECDEB88-964A-47DF-93FD-9C608DD0BFB9}" srcOrd="13" destOrd="0" presId="urn:microsoft.com/office/officeart/2005/8/layout/chevron2"/>
    <dgm:cxn modelId="{76801576-E513-41D0-9C97-9FDD87E283F9}" type="presParOf" srcId="{C3DB0AFC-11EC-48D3-8A3A-E81C02DA42CD}" destId="{22FBB8C6-FD59-4940-9FAD-5F8ECF3561B3}" srcOrd="14" destOrd="0" presId="urn:microsoft.com/office/officeart/2005/8/layout/chevron2"/>
    <dgm:cxn modelId="{BC63FA3B-B1C0-4625-B1A0-E3C258518E73}" type="presParOf" srcId="{22FBB8C6-FD59-4940-9FAD-5F8ECF3561B3}" destId="{A2B142B4-99A0-414C-947E-9C91FA1193B0}" srcOrd="0" destOrd="0" presId="urn:microsoft.com/office/officeart/2005/8/layout/chevron2"/>
    <dgm:cxn modelId="{44702DE5-9208-4B13-AF86-AD2BD039FEDC}" type="presParOf" srcId="{22FBB8C6-FD59-4940-9FAD-5F8ECF3561B3}" destId="{3133BFDE-F443-48D3-8847-A759CDE196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FB0D339-D14E-4684-A544-66575CAE0F83}" type="doc">
      <dgm:prSet loTypeId="urn:microsoft.com/office/officeart/2005/8/layout/chevron2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1A1BDBF-9060-43D7-947A-C3EB986B41B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 </a:t>
          </a:r>
          <a:endParaRPr lang="fr-FR" dirty="0"/>
        </a:p>
      </dgm:t>
    </dgm:pt>
    <dgm:pt modelId="{801C976D-306A-4122-910E-F1803DCE9B3E}" type="parTrans" cxnId="{C73CDC34-E679-45E3-A185-DFA6F5ACDAE4}">
      <dgm:prSet/>
      <dgm:spPr/>
      <dgm:t>
        <a:bodyPr/>
        <a:lstStyle/>
        <a:p>
          <a:endParaRPr lang="fr-FR"/>
        </a:p>
      </dgm:t>
    </dgm:pt>
    <dgm:pt modelId="{20387A32-A760-4F1F-9DD5-265FA2F438D3}" type="sibTrans" cxnId="{C73CDC34-E679-45E3-A185-DFA6F5ACDAE4}">
      <dgm:prSet/>
      <dgm:spPr/>
      <dgm:t>
        <a:bodyPr/>
        <a:lstStyle/>
        <a:p>
          <a:endParaRPr lang="fr-FR"/>
        </a:p>
      </dgm:t>
    </dgm:pt>
    <dgm:pt modelId="{49304F54-3F50-4DEA-8C99-AC54D155A30F}">
      <dgm:prSet phldrT="[Texte]"/>
      <dgm:spPr/>
      <dgm:t>
        <a:bodyPr/>
        <a:lstStyle/>
        <a:p>
          <a:endParaRPr lang="fr-FR" dirty="0"/>
        </a:p>
      </dgm:t>
    </dgm:pt>
    <dgm:pt modelId="{C6CEE32E-A61A-4701-97CC-E8B8D2739986}" type="parTrans" cxnId="{1AA8CDC0-4E92-41D0-939B-860496A5094C}">
      <dgm:prSet/>
      <dgm:spPr/>
      <dgm:t>
        <a:bodyPr/>
        <a:lstStyle/>
        <a:p>
          <a:endParaRPr lang="fr-FR"/>
        </a:p>
      </dgm:t>
    </dgm:pt>
    <dgm:pt modelId="{7B7C6641-7350-4584-A181-BA09B40F0BC2}" type="sibTrans" cxnId="{1AA8CDC0-4E92-41D0-939B-860496A5094C}">
      <dgm:prSet/>
      <dgm:spPr/>
      <dgm:t>
        <a:bodyPr/>
        <a:lstStyle/>
        <a:p>
          <a:endParaRPr lang="fr-FR"/>
        </a:p>
      </dgm:t>
    </dgm:pt>
    <dgm:pt modelId="{2B6524DE-FEA0-4029-BE97-372F92A11130}">
      <dgm:prSet phldrT="[Texte]"/>
      <dgm:spPr/>
      <dgm:t>
        <a:bodyPr/>
        <a:lstStyle/>
        <a:p>
          <a:endParaRPr lang="fr-FR" dirty="0"/>
        </a:p>
      </dgm:t>
    </dgm:pt>
    <dgm:pt modelId="{E68268EB-CD71-4039-9A0F-4443C09EBF82}" type="parTrans" cxnId="{6B15D1DD-FEE8-4CC3-B52C-FAEB6D5391FD}">
      <dgm:prSet/>
      <dgm:spPr/>
      <dgm:t>
        <a:bodyPr/>
        <a:lstStyle/>
        <a:p>
          <a:endParaRPr lang="fr-FR"/>
        </a:p>
      </dgm:t>
    </dgm:pt>
    <dgm:pt modelId="{1808AA97-15DD-40A0-AF61-9B291BC9C5D5}" type="sibTrans" cxnId="{6B15D1DD-FEE8-4CC3-B52C-FAEB6D5391FD}">
      <dgm:prSet/>
      <dgm:spPr/>
      <dgm:t>
        <a:bodyPr/>
        <a:lstStyle/>
        <a:p>
          <a:endParaRPr lang="fr-FR"/>
        </a:p>
      </dgm:t>
    </dgm:pt>
    <dgm:pt modelId="{C6BAD87B-14DF-4C60-90B6-D164C337094D}">
      <dgm:prSet phldrT="[Texte]"/>
      <dgm:spPr>
        <a:solidFill>
          <a:schemeClr val="accent1"/>
        </a:solidFill>
      </dgm:spPr>
      <dgm:t>
        <a:bodyPr/>
        <a:lstStyle/>
        <a:p>
          <a:endParaRPr lang="fr-FR" dirty="0"/>
        </a:p>
      </dgm:t>
    </dgm:pt>
    <dgm:pt modelId="{D57ABF18-6BBE-4F84-AF24-E48C448451EF}" type="parTrans" cxnId="{88D62489-2CD6-4E7B-BF00-1DC04D28F96D}">
      <dgm:prSet/>
      <dgm:spPr/>
      <dgm:t>
        <a:bodyPr/>
        <a:lstStyle/>
        <a:p>
          <a:endParaRPr lang="fr-FR"/>
        </a:p>
      </dgm:t>
    </dgm:pt>
    <dgm:pt modelId="{437F06BD-A94F-44AD-A758-89C722877B42}" type="sibTrans" cxnId="{88D62489-2CD6-4E7B-BF00-1DC04D28F96D}">
      <dgm:prSet/>
      <dgm:spPr/>
      <dgm:t>
        <a:bodyPr/>
        <a:lstStyle/>
        <a:p>
          <a:endParaRPr lang="fr-FR"/>
        </a:p>
      </dgm:t>
    </dgm:pt>
    <dgm:pt modelId="{BFE9A91B-6105-4737-8AEC-DBEDDF0498DA}">
      <dgm:prSet phldrT="[Texte]"/>
      <dgm:spPr>
        <a:solidFill>
          <a:schemeClr val="accent1"/>
        </a:solidFill>
      </dgm:spPr>
      <dgm:t>
        <a:bodyPr/>
        <a:lstStyle/>
        <a:p>
          <a:endParaRPr lang="fr-FR" dirty="0"/>
        </a:p>
      </dgm:t>
    </dgm:pt>
    <dgm:pt modelId="{791A50B6-5579-47DC-896C-C2E1EBBAC296}" type="parTrans" cxnId="{346EE8C9-EAF2-4E37-A594-1E27F3282C68}">
      <dgm:prSet/>
      <dgm:spPr/>
      <dgm:t>
        <a:bodyPr/>
        <a:lstStyle/>
        <a:p>
          <a:endParaRPr lang="fr-FR"/>
        </a:p>
      </dgm:t>
    </dgm:pt>
    <dgm:pt modelId="{1418E0B7-4EF5-437F-946D-F32861478069}" type="sibTrans" cxnId="{346EE8C9-EAF2-4E37-A594-1E27F3282C68}">
      <dgm:prSet/>
      <dgm:spPr/>
      <dgm:t>
        <a:bodyPr/>
        <a:lstStyle/>
        <a:p>
          <a:endParaRPr lang="fr-FR"/>
        </a:p>
      </dgm:t>
    </dgm:pt>
    <dgm:pt modelId="{9B4D236C-D372-4D8B-922A-2B4D1B9A2816}">
      <dgm:prSet phldrT="[Texte]"/>
      <dgm:spPr/>
      <dgm:t>
        <a:bodyPr/>
        <a:lstStyle/>
        <a:p>
          <a:endParaRPr lang="fr-FR" dirty="0"/>
        </a:p>
      </dgm:t>
    </dgm:pt>
    <dgm:pt modelId="{4F8B768E-08CE-4175-8031-140980C5147C}" type="parTrans" cxnId="{F64A390A-1760-44D1-9ED3-EE35E2FF2B15}">
      <dgm:prSet/>
      <dgm:spPr/>
      <dgm:t>
        <a:bodyPr/>
        <a:lstStyle/>
        <a:p>
          <a:endParaRPr lang="fr-FR"/>
        </a:p>
      </dgm:t>
    </dgm:pt>
    <dgm:pt modelId="{1EC3FDC1-F314-40DE-9F8B-2B7D905BC5DE}" type="sibTrans" cxnId="{F64A390A-1760-44D1-9ED3-EE35E2FF2B15}">
      <dgm:prSet/>
      <dgm:spPr/>
      <dgm:t>
        <a:bodyPr/>
        <a:lstStyle/>
        <a:p>
          <a:endParaRPr lang="fr-FR"/>
        </a:p>
      </dgm:t>
    </dgm:pt>
    <dgm:pt modelId="{0A3B6ADA-EB8D-4F3C-BA12-33811108C55C}">
      <dgm:prSet/>
      <dgm:spPr/>
      <dgm:t>
        <a:bodyPr/>
        <a:lstStyle/>
        <a:p>
          <a:endParaRPr lang="fr-FR" dirty="0"/>
        </a:p>
      </dgm:t>
    </dgm:pt>
    <dgm:pt modelId="{66FCE25D-5F38-48A3-84CF-FAFD1C108130}" type="parTrans" cxnId="{A89E1530-0CA4-40B5-B3B3-2A67C1979446}">
      <dgm:prSet/>
      <dgm:spPr/>
      <dgm:t>
        <a:bodyPr/>
        <a:lstStyle/>
        <a:p>
          <a:endParaRPr lang="fr-FR"/>
        </a:p>
      </dgm:t>
    </dgm:pt>
    <dgm:pt modelId="{4ACE04C0-017D-439E-9209-BCE5843BC253}" type="sibTrans" cxnId="{A89E1530-0CA4-40B5-B3B3-2A67C1979446}">
      <dgm:prSet/>
      <dgm:spPr/>
      <dgm:t>
        <a:bodyPr/>
        <a:lstStyle/>
        <a:p>
          <a:endParaRPr lang="fr-FR"/>
        </a:p>
      </dgm:t>
    </dgm:pt>
    <dgm:pt modelId="{CF5D90B4-DF28-4938-8AE3-BBAB37EC38F4}">
      <dgm:prSet phldrT="[Texte]"/>
      <dgm:spPr>
        <a:solidFill>
          <a:schemeClr val="accent5"/>
        </a:solidFill>
      </dgm:spPr>
      <dgm:t>
        <a:bodyPr/>
        <a:lstStyle/>
        <a:p>
          <a:endParaRPr lang="fr-FR" dirty="0"/>
        </a:p>
      </dgm:t>
    </dgm:pt>
    <dgm:pt modelId="{89058730-FF0A-4795-A97E-91EDC45DC1F4}" type="parTrans" cxnId="{21D6A8EB-B503-4A9F-AAC3-A32C31601E1E}">
      <dgm:prSet/>
      <dgm:spPr/>
      <dgm:t>
        <a:bodyPr/>
        <a:lstStyle/>
        <a:p>
          <a:endParaRPr lang="fr-FR"/>
        </a:p>
      </dgm:t>
    </dgm:pt>
    <dgm:pt modelId="{3EF6F5FC-65BB-4F46-87DF-F5F9B07A6855}" type="sibTrans" cxnId="{21D6A8EB-B503-4A9F-AAC3-A32C31601E1E}">
      <dgm:prSet/>
      <dgm:spPr/>
      <dgm:t>
        <a:bodyPr/>
        <a:lstStyle/>
        <a:p>
          <a:endParaRPr lang="fr-FR"/>
        </a:p>
      </dgm:t>
    </dgm:pt>
    <dgm:pt modelId="{1E02B683-3C9B-44E2-8814-A11088AE887A}">
      <dgm:prSet/>
      <dgm:spPr/>
      <dgm:t>
        <a:bodyPr/>
        <a:lstStyle/>
        <a:p>
          <a:r>
            <a:rPr lang="fr-FR" dirty="0" smtClean="0"/>
            <a:t>Présentation du groupe</a:t>
          </a:r>
          <a:endParaRPr lang="fr-FR" dirty="0"/>
        </a:p>
      </dgm:t>
    </dgm:pt>
    <dgm:pt modelId="{18A79121-3BAB-4CD4-BCED-85535A3B6397}" type="parTrans" cxnId="{54A9C135-B1AD-42B5-95E8-B1E91D57C654}">
      <dgm:prSet/>
      <dgm:spPr/>
      <dgm:t>
        <a:bodyPr/>
        <a:lstStyle/>
        <a:p>
          <a:endParaRPr lang="fr-FR"/>
        </a:p>
      </dgm:t>
    </dgm:pt>
    <dgm:pt modelId="{717A5E29-811A-4310-9177-B192CAB1CC38}" type="sibTrans" cxnId="{54A9C135-B1AD-42B5-95E8-B1E91D57C654}">
      <dgm:prSet/>
      <dgm:spPr/>
      <dgm:t>
        <a:bodyPr/>
        <a:lstStyle/>
        <a:p>
          <a:endParaRPr lang="fr-FR"/>
        </a:p>
      </dgm:t>
    </dgm:pt>
    <dgm:pt modelId="{B7584F6A-7B32-48B1-84D4-5F358A27182D}">
      <dgm:prSet/>
      <dgm:spPr/>
      <dgm:t>
        <a:bodyPr/>
        <a:lstStyle/>
        <a:p>
          <a:r>
            <a:rPr lang="fr-FR" dirty="0" smtClean="0"/>
            <a:t>Rappel du contexte</a:t>
          </a:r>
          <a:endParaRPr lang="fr-FR" dirty="0"/>
        </a:p>
      </dgm:t>
    </dgm:pt>
    <dgm:pt modelId="{0C44230A-9875-46A0-8328-53C75330B2E5}" type="parTrans" cxnId="{F846A29D-102F-4E37-9AE8-A3A4847B6B88}">
      <dgm:prSet/>
      <dgm:spPr/>
      <dgm:t>
        <a:bodyPr/>
        <a:lstStyle/>
        <a:p>
          <a:endParaRPr lang="fr-FR"/>
        </a:p>
      </dgm:t>
    </dgm:pt>
    <dgm:pt modelId="{21EFB1F9-AD26-4A36-A32D-2C27BA95FA7E}" type="sibTrans" cxnId="{F846A29D-102F-4E37-9AE8-A3A4847B6B88}">
      <dgm:prSet/>
      <dgm:spPr/>
      <dgm:t>
        <a:bodyPr/>
        <a:lstStyle/>
        <a:p>
          <a:endParaRPr lang="fr-FR"/>
        </a:p>
      </dgm:t>
    </dgm:pt>
    <dgm:pt modelId="{C9D29D05-3F5C-467D-93E1-CC578CC6235F}">
      <dgm:prSet/>
      <dgm:spPr/>
      <dgm:t>
        <a:bodyPr/>
        <a:lstStyle/>
        <a:p>
          <a:r>
            <a:rPr lang="fr-FR" dirty="0" smtClean="0"/>
            <a:t>Rappel du besoin</a:t>
          </a:r>
          <a:endParaRPr lang="fr-FR" dirty="0"/>
        </a:p>
      </dgm:t>
    </dgm:pt>
    <dgm:pt modelId="{D401812B-B548-406E-BC59-774A3B19118B}" type="parTrans" cxnId="{BB3593EE-7744-46FC-9405-104889142CB2}">
      <dgm:prSet/>
      <dgm:spPr/>
      <dgm:t>
        <a:bodyPr/>
        <a:lstStyle/>
        <a:p>
          <a:endParaRPr lang="fr-FR"/>
        </a:p>
      </dgm:t>
    </dgm:pt>
    <dgm:pt modelId="{85F4E93A-A59C-44A8-ABF0-DBEC3F054790}" type="sibTrans" cxnId="{BB3593EE-7744-46FC-9405-104889142CB2}">
      <dgm:prSet/>
      <dgm:spPr/>
      <dgm:t>
        <a:bodyPr/>
        <a:lstStyle/>
        <a:p>
          <a:endParaRPr lang="fr-FR"/>
        </a:p>
      </dgm:t>
    </dgm:pt>
    <dgm:pt modelId="{A139856B-8DE5-433B-BBBC-02D2B96FD03E}">
      <dgm:prSet/>
      <dgm:spPr/>
      <dgm:t>
        <a:bodyPr/>
        <a:lstStyle/>
        <a:p>
          <a:r>
            <a:rPr lang="fr-FR" dirty="0" smtClean="0"/>
            <a:t>Rappel des contraintes</a:t>
          </a:r>
          <a:endParaRPr lang="fr-FR" dirty="0"/>
        </a:p>
      </dgm:t>
    </dgm:pt>
    <dgm:pt modelId="{DDA7090C-B333-4E2C-9C48-96A6BDBC800B}" type="parTrans" cxnId="{5C2BB0CE-30C3-4296-B614-D2D0D75E2B66}">
      <dgm:prSet/>
      <dgm:spPr/>
      <dgm:t>
        <a:bodyPr/>
        <a:lstStyle/>
        <a:p>
          <a:endParaRPr lang="fr-FR"/>
        </a:p>
      </dgm:t>
    </dgm:pt>
    <dgm:pt modelId="{E9356143-CD7E-4442-B6D8-9B86F97B4C3D}" type="sibTrans" cxnId="{5C2BB0CE-30C3-4296-B614-D2D0D75E2B66}">
      <dgm:prSet/>
      <dgm:spPr/>
      <dgm:t>
        <a:bodyPr/>
        <a:lstStyle/>
        <a:p>
          <a:endParaRPr lang="fr-FR"/>
        </a:p>
      </dgm:t>
    </dgm:pt>
    <dgm:pt modelId="{3E8F2F71-FFF2-4672-AAC3-49EA2BD10249}">
      <dgm:prSet/>
      <dgm:spPr/>
      <dgm:t>
        <a:bodyPr/>
        <a:lstStyle/>
        <a:p>
          <a:r>
            <a:rPr lang="fr-FR" dirty="0" smtClean="0"/>
            <a:t>Présentation de la solution</a:t>
          </a:r>
          <a:endParaRPr lang="fr-FR" dirty="0"/>
        </a:p>
      </dgm:t>
    </dgm:pt>
    <dgm:pt modelId="{226F39B1-5F89-48AC-8358-F9822407C353}" type="parTrans" cxnId="{66B91877-E0FD-4182-8079-D4D2213E15C1}">
      <dgm:prSet/>
      <dgm:spPr/>
      <dgm:t>
        <a:bodyPr/>
        <a:lstStyle/>
        <a:p>
          <a:endParaRPr lang="fr-FR"/>
        </a:p>
      </dgm:t>
    </dgm:pt>
    <dgm:pt modelId="{F421E897-3B88-42BA-B92C-50FCBAD52634}" type="sibTrans" cxnId="{66B91877-E0FD-4182-8079-D4D2213E15C1}">
      <dgm:prSet/>
      <dgm:spPr/>
      <dgm:t>
        <a:bodyPr/>
        <a:lstStyle/>
        <a:p>
          <a:endParaRPr lang="fr-FR"/>
        </a:p>
      </dgm:t>
    </dgm:pt>
    <dgm:pt modelId="{551ED899-D35A-401A-AC4C-C8699B5A2A9B}">
      <dgm:prSet/>
      <dgm:spPr/>
      <dgm:t>
        <a:bodyPr/>
        <a:lstStyle/>
        <a:p>
          <a:r>
            <a:rPr lang="fr-FR" dirty="0" smtClean="0"/>
            <a:t>Perspective d’évolution</a:t>
          </a:r>
          <a:endParaRPr lang="fr-FR" dirty="0"/>
        </a:p>
      </dgm:t>
    </dgm:pt>
    <dgm:pt modelId="{8F83A41E-27DC-49B4-84D3-37A551983B05}" type="parTrans" cxnId="{BC9229B2-B887-4BCF-A1C5-3E73F499DEDE}">
      <dgm:prSet/>
      <dgm:spPr/>
      <dgm:t>
        <a:bodyPr/>
        <a:lstStyle/>
        <a:p>
          <a:endParaRPr lang="fr-FR"/>
        </a:p>
      </dgm:t>
    </dgm:pt>
    <dgm:pt modelId="{5B3AD6B6-77CB-473F-B9DB-B89FE4E10ED1}" type="sibTrans" cxnId="{BC9229B2-B887-4BCF-A1C5-3E73F499DEDE}">
      <dgm:prSet/>
      <dgm:spPr/>
      <dgm:t>
        <a:bodyPr/>
        <a:lstStyle/>
        <a:p>
          <a:endParaRPr lang="fr-FR"/>
        </a:p>
      </dgm:t>
    </dgm:pt>
    <dgm:pt modelId="{67688592-4CFE-4A9A-9859-3A77CA55B734}">
      <dgm:prSet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F6B7E81-3EBC-4C3F-96D8-F551954B30AB}" type="parTrans" cxnId="{9496B1A3-FF46-4CAC-87E9-C31074920F94}">
      <dgm:prSet/>
      <dgm:spPr/>
      <dgm:t>
        <a:bodyPr/>
        <a:lstStyle/>
        <a:p>
          <a:endParaRPr lang="fr-FR"/>
        </a:p>
      </dgm:t>
    </dgm:pt>
    <dgm:pt modelId="{FD9410EC-B4C4-44C8-8B91-537FCFF2DA8F}" type="sibTrans" cxnId="{9496B1A3-FF46-4CAC-87E9-C31074920F94}">
      <dgm:prSet/>
      <dgm:spPr/>
      <dgm:t>
        <a:bodyPr/>
        <a:lstStyle/>
        <a:p>
          <a:endParaRPr lang="fr-FR"/>
        </a:p>
      </dgm:t>
    </dgm:pt>
    <dgm:pt modelId="{8BA6666F-8040-4459-9B62-3C65F0A743E9}">
      <dgm:prSet/>
      <dgm:spPr/>
      <dgm:t>
        <a:bodyPr/>
        <a:lstStyle/>
        <a:p>
          <a:r>
            <a:rPr lang="fr-FR" dirty="0" smtClean="0"/>
            <a:t>Questions</a:t>
          </a:r>
          <a:endParaRPr lang="fr-FR" dirty="0"/>
        </a:p>
      </dgm:t>
    </dgm:pt>
    <dgm:pt modelId="{9473E408-E74A-4C83-9CF7-2B65C3D12A1D}" type="parTrans" cxnId="{4289D446-2459-4541-81AC-7BC45120B0A1}">
      <dgm:prSet/>
      <dgm:spPr/>
      <dgm:t>
        <a:bodyPr/>
        <a:lstStyle/>
        <a:p>
          <a:endParaRPr lang="fr-FR"/>
        </a:p>
      </dgm:t>
    </dgm:pt>
    <dgm:pt modelId="{DB417A09-6248-4EC0-B827-8878D92ECAEE}" type="sibTrans" cxnId="{4289D446-2459-4541-81AC-7BC45120B0A1}">
      <dgm:prSet/>
      <dgm:spPr/>
      <dgm:t>
        <a:bodyPr/>
        <a:lstStyle/>
        <a:p>
          <a:endParaRPr lang="fr-FR"/>
        </a:p>
      </dgm:t>
    </dgm:pt>
    <dgm:pt modelId="{C3DB0AFC-11EC-48D3-8A3A-E81C02DA42CD}" type="pres">
      <dgm:prSet presAssocID="{BFB0D339-D14E-4684-A544-66575CAE0F8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7A4A160-3886-4CBD-8282-0D5DFD42B44B}" type="pres">
      <dgm:prSet presAssocID="{01A1BDBF-9060-43D7-947A-C3EB986B41B3}" presName="composite" presStyleCnt="0"/>
      <dgm:spPr/>
    </dgm:pt>
    <dgm:pt modelId="{35FF9E41-D4B8-4D15-B56E-24734794F710}" type="pres">
      <dgm:prSet presAssocID="{01A1BDBF-9060-43D7-947A-C3EB986B41B3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FFC65D-0067-41B6-8E79-4D921303EBFB}" type="pres">
      <dgm:prSet presAssocID="{01A1BDBF-9060-43D7-947A-C3EB986B41B3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4AEE846-A7B6-4A37-83CB-4D2CC91EE5F1}" type="pres">
      <dgm:prSet presAssocID="{20387A32-A760-4F1F-9DD5-265FA2F438D3}" presName="sp" presStyleCnt="0"/>
      <dgm:spPr/>
    </dgm:pt>
    <dgm:pt modelId="{E6E11527-A352-4732-8D05-EBC2A15D6AE6}" type="pres">
      <dgm:prSet presAssocID="{0A3B6ADA-EB8D-4F3C-BA12-33811108C55C}" presName="composite" presStyleCnt="0"/>
      <dgm:spPr/>
    </dgm:pt>
    <dgm:pt modelId="{03826445-3732-4711-A91B-AA6E549B944A}" type="pres">
      <dgm:prSet presAssocID="{0A3B6ADA-EB8D-4F3C-BA12-33811108C55C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7EF870E-DEFF-495B-83E3-E23DB1870DB9}" type="pres">
      <dgm:prSet presAssocID="{0A3B6ADA-EB8D-4F3C-BA12-33811108C55C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554E2C2-942E-4546-8EA9-75DDAA0172FA}" type="pres">
      <dgm:prSet presAssocID="{4ACE04C0-017D-439E-9209-BCE5843BC253}" presName="sp" presStyleCnt="0"/>
      <dgm:spPr/>
    </dgm:pt>
    <dgm:pt modelId="{6B519DCA-BB71-49F0-985B-FE0E7A8ACF6A}" type="pres">
      <dgm:prSet presAssocID="{49304F54-3F50-4DEA-8C99-AC54D155A30F}" presName="composite" presStyleCnt="0"/>
      <dgm:spPr/>
    </dgm:pt>
    <dgm:pt modelId="{F27982F0-F88E-471E-864B-093C3F2B686E}" type="pres">
      <dgm:prSet presAssocID="{49304F54-3F50-4DEA-8C99-AC54D155A30F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E13891-6499-4326-B6B8-CD613E2A6929}" type="pres">
      <dgm:prSet presAssocID="{49304F54-3F50-4DEA-8C99-AC54D155A30F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0DBA45-7E52-4CD2-BA57-3B6DE06EC156}" type="pres">
      <dgm:prSet presAssocID="{7B7C6641-7350-4584-A181-BA09B40F0BC2}" presName="sp" presStyleCnt="0"/>
      <dgm:spPr/>
    </dgm:pt>
    <dgm:pt modelId="{11B516BA-DA59-43BD-8581-DD0B85AEF25A}" type="pres">
      <dgm:prSet presAssocID="{2B6524DE-FEA0-4029-BE97-372F92A11130}" presName="composite" presStyleCnt="0"/>
      <dgm:spPr/>
    </dgm:pt>
    <dgm:pt modelId="{3FE71A19-FB4F-47D3-9DCA-C7AECFB4F405}" type="pres">
      <dgm:prSet presAssocID="{2B6524DE-FEA0-4029-BE97-372F92A11130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F38986-D36B-4AF0-A239-8FD21EE76F13}" type="pres">
      <dgm:prSet presAssocID="{2B6524DE-FEA0-4029-BE97-372F92A11130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2925EA-B10A-465E-8078-67928E290ECC}" type="pres">
      <dgm:prSet presAssocID="{1808AA97-15DD-40A0-AF61-9B291BC9C5D5}" presName="sp" presStyleCnt="0"/>
      <dgm:spPr/>
    </dgm:pt>
    <dgm:pt modelId="{6885634B-307C-43E8-A959-655AD7D6CFD6}" type="pres">
      <dgm:prSet presAssocID="{C6BAD87B-14DF-4C60-90B6-D164C337094D}" presName="composite" presStyleCnt="0"/>
      <dgm:spPr/>
    </dgm:pt>
    <dgm:pt modelId="{F6C8C543-6727-4B23-B741-D693721E40FD}" type="pres">
      <dgm:prSet presAssocID="{C6BAD87B-14DF-4C60-90B6-D164C337094D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F3A0371-A2EA-4FBE-BD5D-7F231819B3F7}" type="pres">
      <dgm:prSet presAssocID="{C6BAD87B-14DF-4C60-90B6-D164C337094D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BACB00-A2EF-433C-987B-64375F2F161C}" type="pres">
      <dgm:prSet presAssocID="{437F06BD-A94F-44AD-A758-89C722877B42}" presName="sp" presStyleCnt="0"/>
      <dgm:spPr/>
    </dgm:pt>
    <dgm:pt modelId="{9C2925CA-5414-4A36-B621-1723A58F896D}" type="pres">
      <dgm:prSet presAssocID="{BFE9A91B-6105-4737-8AEC-DBEDDF0498DA}" presName="composite" presStyleCnt="0"/>
      <dgm:spPr/>
    </dgm:pt>
    <dgm:pt modelId="{0432A272-853C-4BF5-AB2C-69A23D39030F}" type="pres">
      <dgm:prSet presAssocID="{BFE9A91B-6105-4737-8AEC-DBEDDF0498DA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1A475E-2F1B-42A9-BC52-5BFED914866B}" type="pres">
      <dgm:prSet presAssocID="{BFE9A91B-6105-4737-8AEC-DBEDDF0498DA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12863F9-FD0F-4D8A-9014-C2F5C33C0533}" type="pres">
      <dgm:prSet presAssocID="{1418E0B7-4EF5-437F-946D-F32861478069}" presName="sp" presStyleCnt="0"/>
      <dgm:spPr/>
    </dgm:pt>
    <dgm:pt modelId="{7BFEF963-49E5-4CE1-BE3C-C869C5CF1B05}" type="pres">
      <dgm:prSet presAssocID="{CF5D90B4-DF28-4938-8AE3-BBAB37EC38F4}" presName="composite" presStyleCnt="0"/>
      <dgm:spPr/>
    </dgm:pt>
    <dgm:pt modelId="{656F83D6-D6F8-4576-BDE0-0400768254C5}" type="pres">
      <dgm:prSet presAssocID="{CF5D90B4-DF28-4938-8AE3-BBAB37EC38F4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AB9FBA-C49D-422D-839F-0191FB1DFA74}" type="pres">
      <dgm:prSet presAssocID="{CF5D90B4-DF28-4938-8AE3-BBAB37EC38F4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ECDEB88-964A-47DF-93FD-9C608DD0BFB9}" type="pres">
      <dgm:prSet presAssocID="{3EF6F5FC-65BB-4F46-87DF-F5F9B07A6855}" presName="sp" presStyleCnt="0"/>
      <dgm:spPr/>
    </dgm:pt>
    <dgm:pt modelId="{22FBB8C6-FD59-4940-9FAD-5F8ECF3561B3}" type="pres">
      <dgm:prSet presAssocID="{9B4D236C-D372-4D8B-922A-2B4D1B9A2816}" presName="composite" presStyleCnt="0"/>
      <dgm:spPr/>
    </dgm:pt>
    <dgm:pt modelId="{A2B142B4-99A0-414C-947E-9C91FA1193B0}" type="pres">
      <dgm:prSet presAssocID="{9B4D236C-D372-4D8B-922A-2B4D1B9A2816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33BFDE-F443-48D3-8847-A759CDE1969C}" type="pres">
      <dgm:prSet presAssocID="{9B4D236C-D372-4D8B-922A-2B4D1B9A2816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5ED423B-B154-4065-BEEF-10D0BF1E34F3}" type="presOf" srcId="{551ED899-D35A-401A-AC4C-C8699B5A2A9B}" destId="{DB1A475E-2F1B-42A9-BC52-5BFED914866B}" srcOrd="0" destOrd="0" presId="urn:microsoft.com/office/officeart/2005/8/layout/chevron2"/>
    <dgm:cxn modelId="{21D6A8EB-B503-4A9F-AAC3-A32C31601E1E}" srcId="{BFB0D339-D14E-4684-A544-66575CAE0F83}" destId="{CF5D90B4-DF28-4938-8AE3-BBAB37EC38F4}" srcOrd="6" destOrd="0" parTransId="{89058730-FF0A-4795-A97E-91EDC45DC1F4}" sibTransId="{3EF6F5FC-65BB-4F46-87DF-F5F9B07A6855}"/>
    <dgm:cxn modelId="{C73CDC34-E679-45E3-A185-DFA6F5ACDAE4}" srcId="{BFB0D339-D14E-4684-A544-66575CAE0F83}" destId="{01A1BDBF-9060-43D7-947A-C3EB986B41B3}" srcOrd="0" destOrd="0" parTransId="{801C976D-306A-4122-910E-F1803DCE9B3E}" sibTransId="{20387A32-A760-4F1F-9DD5-265FA2F438D3}"/>
    <dgm:cxn modelId="{4289D446-2459-4541-81AC-7BC45120B0A1}" srcId="{9B4D236C-D372-4D8B-922A-2B4D1B9A2816}" destId="{8BA6666F-8040-4459-9B62-3C65F0A743E9}" srcOrd="0" destOrd="0" parTransId="{9473E408-E74A-4C83-9CF7-2B65C3D12A1D}" sibTransId="{DB417A09-6248-4EC0-B827-8878D92ECAEE}"/>
    <dgm:cxn modelId="{BC9229B2-B887-4BCF-A1C5-3E73F499DEDE}" srcId="{BFE9A91B-6105-4737-8AEC-DBEDDF0498DA}" destId="{551ED899-D35A-401A-AC4C-C8699B5A2A9B}" srcOrd="0" destOrd="0" parTransId="{8F83A41E-27DC-49B4-84D3-37A551983B05}" sibTransId="{5B3AD6B6-77CB-473F-B9DB-B89FE4E10ED1}"/>
    <dgm:cxn modelId="{52FEC975-1AE3-4853-B253-F7E5FC7E6111}" type="presOf" srcId="{CF5D90B4-DF28-4938-8AE3-BBAB37EC38F4}" destId="{656F83D6-D6F8-4576-BDE0-0400768254C5}" srcOrd="0" destOrd="0" presId="urn:microsoft.com/office/officeart/2005/8/layout/chevron2"/>
    <dgm:cxn modelId="{759B4DA9-2AB2-4F84-B46E-E381FD68B474}" type="presOf" srcId="{2B6524DE-FEA0-4029-BE97-372F92A11130}" destId="{3FE71A19-FB4F-47D3-9DCA-C7AECFB4F405}" srcOrd="0" destOrd="0" presId="urn:microsoft.com/office/officeart/2005/8/layout/chevron2"/>
    <dgm:cxn modelId="{1AA8CDC0-4E92-41D0-939B-860496A5094C}" srcId="{BFB0D339-D14E-4684-A544-66575CAE0F83}" destId="{49304F54-3F50-4DEA-8C99-AC54D155A30F}" srcOrd="2" destOrd="0" parTransId="{C6CEE32E-A61A-4701-97CC-E8B8D2739986}" sibTransId="{7B7C6641-7350-4584-A181-BA09B40F0BC2}"/>
    <dgm:cxn modelId="{1A33C9DB-AB7B-4966-9DD9-B9B001AD5808}" type="presOf" srcId="{C6BAD87B-14DF-4C60-90B6-D164C337094D}" destId="{F6C8C543-6727-4B23-B741-D693721E40FD}" srcOrd="0" destOrd="0" presId="urn:microsoft.com/office/officeart/2005/8/layout/chevron2"/>
    <dgm:cxn modelId="{575E012A-52B3-438E-821E-0E5B4406AF5B}" type="presOf" srcId="{1E02B683-3C9B-44E2-8814-A11088AE887A}" destId="{9BFFC65D-0067-41B6-8E79-4D921303EBFB}" srcOrd="0" destOrd="0" presId="urn:microsoft.com/office/officeart/2005/8/layout/chevron2"/>
    <dgm:cxn modelId="{A89E1530-0CA4-40B5-B3B3-2A67C1979446}" srcId="{BFB0D339-D14E-4684-A544-66575CAE0F83}" destId="{0A3B6ADA-EB8D-4F3C-BA12-33811108C55C}" srcOrd="1" destOrd="0" parTransId="{66FCE25D-5F38-48A3-84CF-FAFD1C108130}" sibTransId="{4ACE04C0-017D-439E-9209-BCE5843BC253}"/>
    <dgm:cxn modelId="{B212304E-8119-4F87-B160-2F2F32F9CCE1}" type="presOf" srcId="{8BA6666F-8040-4459-9B62-3C65F0A743E9}" destId="{3133BFDE-F443-48D3-8847-A759CDE1969C}" srcOrd="0" destOrd="0" presId="urn:microsoft.com/office/officeart/2005/8/layout/chevron2"/>
    <dgm:cxn modelId="{66B91877-E0FD-4182-8079-D4D2213E15C1}" srcId="{C6BAD87B-14DF-4C60-90B6-D164C337094D}" destId="{3E8F2F71-FFF2-4672-AAC3-49EA2BD10249}" srcOrd="0" destOrd="0" parTransId="{226F39B1-5F89-48AC-8358-F9822407C353}" sibTransId="{F421E897-3B88-42BA-B92C-50FCBAD52634}"/>
    <dgm:cxn modelId="{BB3593EE-7744-46FC-9405-104889142CB2}" srcId="{49304F54-3F50-4DEA-8C99-AC54D155A30F}" destId="{C9D29D05-3F5C-467D-93E1-CC578CC6235F}" srcOrd="0" destOrd="0" parTransId="{D401812B-B548-406E-BC59-774A3B19118B}" sibTransId="{85F4E93A-A59C-44A8-ABF0-DBEC3F054790}"/>
    <dgm:cxn modelId="{54A9C135-B1AD-42B5-95E8-B1E91D57C654}" srcId="{01A1BDBF-9060-43D7-947A-C3EB986B41B3}" destId="{1E02B683-3C9B-44E2-8814-A11088AE887A}" srcOrd="0" destOrd="0" parTransId="{18A79121-3BAB-4CD4-BCED-85535A3B6397}" sibTransId="{717A5E29-811A-4310-9177-B192CAB1CC38}"/>
    <dgm:cxn modelId="{346EE8C9-EAF2-4E37-A594-1E27F3282C68}" srcId="{BFB0D339-D14E-4684-A544-66575CAE0F83}" destId="{BFE9A91B-6105-4737-8AEC-DBEDDF0498DA}" srcOrd="5" destOrd="0" parTransId="{791A50B6-5579-47DC-896C-C2E1EBBAC296}" sibTransId="{1418E0B7-4EF5-437F-946D-F32861478069}"/>
    <dgm:cxn modelId="{5C2BB0CE-30C3-4296-B614-D2D0D75E2B66}" srcId="{2B6524DE-FEA0-4029-BE97-372F92A11130}" destId="{A139856B-8DE5-433B-BBBC-02D2B96FD03E}" srcOrd="0" destOrd="0" parTransId="{DDA7090C-B333-4E2C-9C48-96A6BDBC800B}" sibTransId="{E9356143-CD7E-4442-B6D8-9B86F97B4C3D}"/>
    <dgm:cxn modelId="{71CC70C2-FAC1-48C9-8483-09A3A21A7068}" type="presOf" srcId="{B7584F6A-7B32-48B1-84D4-5F358A27182D}" destId="{77EF870E-DEFF-495B-83E3-E23DB1870DB9}" srcOrd="0" destOrd="0" presId="urn:microsoft.com/office/officeart/2005/8/layout/chevron2"/>
    <dgm:cxn modelId="{4DB1D8A3-DDB4-4A5E-9397-93A0D800B068}" type="presOf" srcId="{BFB0D339-D14E-4684-A544-66575CAE0F83}" destId="{C3DB0AFC-11EC-48D3-8A3A-E81C02DA42CD}" srcOrd="0" destOrd="0" presId="urn:microsoft.com/office/officeart/2005/8/layout/chevron2"/>
    <dgm:cxn modelId="{BD6D46E6-A30A-4DFE-A65F-DCA6D0407889}" type="presOf" srcId="{0A3B6ADA-EB8D-4F3C-BA12-33811108C55C}" destId="{03826445-3732-4711-A91B-AA6E549B944A}" srcOrd="0" destOrd="0" presId="urn:microsoft.com/office/officeart/2005/8/layout/chevron2"/>
    <dgm:cxn modelId="{E2E88CF3-0B95-4E1B-BC99-9CB9AC4B81B6}" type="presOf" srcId="{BFE9A91B-6105-4737-8AEC-DBEDDF0498DA}" destId="{0432A272-853C-4BF5-AB2C-69A23D39030F}" srcOrd="0" destOrd="0" presId="urn:microsoft.com/office/officeart/2005/8/layout/chevron2"/>
    <dgm:cxn modelId="{E5FF34A4-B023-4052-A7CA-CD97BC8601AD}" type="presOf" srcId="{01A1BDBF-9060-43D7-947A-C3EB986B41B3}" destId="{35FF9E41-D4B8-4D15-B56E-24734794F710}" srcOrd="0" destOrd="0" presId="urn:microsoft.com/office/officeart/2005/8/layout/chevron2"/>
    <dgm:cxn modelId="{2B7E37CF-A7F4-4053-9B1C-D165AF1C45B7}" type="presOf" srcId="{67688592-4CFE-4A9A-9859-3A77CA55B734}" destId="{6DAB9FBA-C49D-422D-839F-0191FB1DFA74}" srcOrd="0" destOrd="0" presId="urn:microsoft.com/office/officeart/2005/8/layout/chevron2"/>
    <dgm:cxn modelId="{9496B1A3-FF46-4CAC-87E9-C31074920F94}" srcId="{CF5D90B4-DF28-4938-8AE3-BBAB37EC38F4}" destId="{67688592-4CFE-4A9A-9859-3A77CA55B734}" srcOrd="0" destOrd="0" parTransId="{7F6B7E81-3EBC-4C3F-96D8-F551954B30AB}" sibTransId="{FD9410EC-B4C4-44C8-8B91-537FCFF2DA8F}"/>
    <dgm:cxn modelId="{F64A390A-1760-44D1-9ED3-EE35E2FF2B15}" srcId="{BFB0D339-D14E-4684-A544-66575CAE0F83}" destId="{9B4D236C-D372-4D8B-922A-2B4D1B9A2816}" srcOrd="7" destOrd="0" parTransId="{4F8B768E-08CE-4175-8031-140980C5147C}" sibTransId="{1EC3FDC1-F314-40DE-9F8B-2B7D905BC5DE}"/>
    <dgm:cxn modelId="{AC9BE6AC-B6F9-4E79-AAB5-42A768D5C15B}" type="presOf" srcId="{3E8F2F71-FFF2-4672-AAC3-49EA2BD10249}" destId="{DF3A0371-A2EA-4FBE-BD5D-7F231819B3F7}" srcOrd="0" destOrd="0" presId="urn:microsoft.com/office/officeart/2005/8/layout/chevron2"/>
    <dgm:cxn modelId="{903B9F63-2E85-4CF7-920B-3FA3D3E8E1A5}" type="presOf" srcId="{49304F54-3F50-4DEA-8C99-AC54D155A30F}" destId="{F27982F0-F88E-471E-864B-093C3F2B686E}" srcOrd="0" destOrd="0" presId="urn:microsoft.com/office/officeart/2005/8/layout/chevron2"/>
    <dgm:cxn modelId="{483BE849-3799-4AE1-9BC7-D36B8D222F83}" type="presOf" srcId="{9B4D236C-D372-4D8B-922A-2B4D1B9A2816}" destId="{A2B142B4-99A0-414C-947E-9C91FA1193B0}" srcOrd="0" destOrd="0" presId="urn:microsoft.com/office/officeart/2005/8/layout/chevron2"/>
    <dgm:cxn modelId="{F0764283-370E-43BF-B387-149FFDC1A4A7}" type="presOf" srcId="{C9D29D05-3F5C-467D-93E1-CC578CC6235F}" destId="{24E13891-6499-4326-B6B8-CD613E2A6929}" srcOrd="0" destOrd="0" presId="urn:microsoft.com/office/officeart/2005/8/layout/chevron2"/>
    <dgm:cxn modelId="{88D62489-2CD6-4E7B-BF00-1DC04D28F96D}" srcId="{BFB0D339-D14E-4684-A544-66575CAE0F83}" destId="{C6BAD87B-14DF-4C60-90B6-D164C337094D}" srcOrd="4" destOrd="0" parTransId="{D57ABF18-6BBE-4F84-AF24-E48C448451EF}" sibTransId="{437F06BD-A94F-44AD-A758-89C722877B42}"/>
    <dgm:cxn modelId="{F846A29D-102F-4E37-9AE8-A3A4847B6B88}" srcId="{0A3B6ADA-EB8D-4F3C-BA12-33811108C55C}" destId="{B7584F6A-7B32-48B1-84D4-5F358A27182D}" srcOrd="0" destOrd="0" parTransId="{0C44230A-9875-46A0-8328-53C75330B2E5}" sibTransId="{21EFB1F9-AD26-4A36-A32D-2C27BA95FA7E}"/>
    <dgm:cxn modelId="{1FBBBF8E-F0B3-453A-AF26-4D3D6C7E9B3D}" type="presOf" srcId="{A139856B-8DE5-433B-BBBC-02D2B96FD03E}" destId="{7CF38986-D36B-4AF0-A239-8FD21EE76F13}" srcOrd="0" destOrd="0" presId="urn:microsoft.com/office/officeart/2005/8/layout/chevron2"/>
    <dgm:cxn modelId="{6B15D1DD-FEE8-4CC3-B52C-FAEB6D5391FD}" srcId="{BFB0D339-D14E-4684-A544-66575CAE0F83}" destId="{2B6524DE-FEA0-4029-BE97-372F92A11130}" srcOrd="3" destOrd="0" parTransId="{E68268EB-CD71-4039-9A0F-4443C09EBF82}" sibTransId="{1808AA97-15DD-40A0-AF61-9B291BC9C5D5}"/>
    <dgm:cxn modelId="{71FF5412-F769-4F75-A450-974A6555B557}" type="presParOf" srcId="{C3DB0AFC-11EC-48D3-8A3A-E81C02DA42CD}" destId="{37A4A160-3886-4CBD-8282-0D5DFD42B44B}" srcOrd="0" destOrd="0" presId="urn:microsoft.com/office/officeart/2005/8/layout/chevron2"/>
    <dgm:cxn modelId="{5CB30F54-9888-4910-90D7-C4A197D73268}" type="presParOf" srcId="{37A4A160-3886-4CBD-8282-0D5DFD42B44B}" destId="{35FF9E41-D4B8-4D15-B56E-24734794F710}" srcOrd="0" destOrd="0" presId="urn:microsoft.com/office/officeart/2005/8/layout/chevron2"/>
    <dgm:cxn modelId="{8D1443FB-4DA4-45C9-970E-4061C6408FB4}" type="presParOf" srcId="{37A4A160-3886-4CBD-8282-0D5DFD42B44B}" destId="{9BFFC65D-0067-41B6-8E79-4D921303EBFB}" srcOrd="1" destOrd="0" presId="urn:microsoft.com/office/officeart/2005/8/layout/chevron2"/>
    <dgm:cxn modelId="{C579CE88-7F64-4937-8268-466446A37560}" type="presParOf" srcId="{C3DB0AFC-11EC-48D3-8A3A-E81C02DA42CD}" destId="{84AEE846-A7B6-4A37-83CB-4D2CC91EE5F1}" srcOrd="1" destOrd="0" presId="urn:microsoft.com/office/officeart/2005/8/layout/chevron2"/>
    <dgm:cxn modelId="{CF13E7EA-E48C-45CD-885A-A29434B48E64}" type="presParOf" srcId="{C3DB0AFC-11EC-48D3-8A3A-E81C02DA42CD}" destId="{E6E11527-A352-4732-8D05-EBC2A15D6AE6}" srcOrd="2" destOrd="0" presId="urn:microsoft.com/office/officeart/2005/8/layout/chevron2"/>
    <dgm:cxn modelId="{C3DF379B-5C35-462E-B559-EBCF9919E65D}" type="presParOf" srcId="{E6E11527-A352-4732-8D05-EBC2A15D6AE6}" destId="{03826445-3732-4711-A91B-AA6E549B944A}" srcOrd="0" destOrd="0" presId="urn:microsoft.com/office/officeart/2005/8/layout/chevron2"/>
    <dgm:cxn modelId="{01D6683E-E546-49EC-AB4E-2695B82E639E}" type="presParOf" srcId="{E6E11527-A352-4732-8D05-EBC2A15D6AE6}" destId="{77EF870E-DEFF-495B-83E3-E23DB1870DB9}" srcOrd="1" destOrd="0" presId="urn:microsoft.com/office/officeart/2005/8/layout/chevron2"/>
    <dgm:cxn modelId="{66F6E733-841F-4525-B799-D67A13D318D6}" type="presParOf" srcId="{C3DB0AFC-11EC-48D3-8A3A-E81C02DA42CD}" destId="{4554E2C2-942E-4546-8EA9-75DDAA0172FA}" srcOrd="3" destOrd="0" presId="urn:microsoft.com/office/officeart/2005/8/layout/chevron2"/>
    <dgm:cxn modelId="{60983CAB-AF02-4B51-91AE-0FE0FDF6A685}" type="presParOf" srcId="{C3DB0AFC-11EC-48D3-8A3A-E81C02DA42CD}" destId="{6B519DCA-BB71-49F0-985B-FE0E7A8ACF6A}" srcOrd="4" destOrd="0" presId="urn:microsoft.com/office/officeart/2005/8/layout/chevron2"/>
    <dgm:cxn modelId="{6ED450F5-E160-4624-8B6D-F14DC5DAE77F}" type="presParOf" srcId="{6B519DCA-BB71-49F0-985B-FE0E7A8ACF6A}" destId="{F27982F0-F88E-471E-864B-093C3F2B686E}" srcOrd="0" destOrd="0" presId="urn:microsoft.com/office/officeart/2005/8/layout/chevron2"/>
    <dgm:cxn modelId="{A592447A-A2D6-4238-A804-261E228463F4}" type="presParOf" srcId="{6B519DCA-BB71-49F0-985B-FE0E7A8ACF6A}" destId="{24E13891-6499-4326-B6B8-CD613E2A6929}" srcOrd="1" destOrd="0" presId="urn:microsoft.com/office/officeart/2005/8/layout/chevron2"/>
    <dgm:cxn modelId="{6C9E16FC-2E1E-4DAE-913B-5383DE982919}" type="presParOf" srcId="{C3DB0AFC-11EC-48D3-8A3A-E81C02DA42CD}" destId="{E00DBA45-7E52-4CD2-BA57-3B6DE06EC156}" srcOrd="5" destOrd="0" presId="urn:microsoft.com/office/officeart/2005/8/layout/chevron2"/>
    <dgm:cxn modelId="{F4D0044C-BA5F-43DE-A64E-1855138559F6}" type="presParOf" srcId="{C3DB0AFC-11EC-48D3-8A3A-E81C02DA42CD}" destId="{11B516BA-DA59-43BD-8581-DD0B85AEF25A}" srcOrd="6" destOrd="0" presId="urn:microsoft.com/office/officeart/2005/8/layout/chevron2"/>
    <dgm:cxn modelId="{A7118D91-9684-4AAB-8C41-484ACCD7F961}" type="presParOf" srcId="{11B516BA-DA59-43BD-8581-DD0B85AEF25A}" destId="{3FE71A19-FB4F-47D3-9DCA-C7AECFB4F405}" srcOrd="0" destOrd="0" presId="urn:microsoft.com/office/officeart/2005/8/layout/chevron2"/>
    <dgm:cxn modelId="{A1EDB847-4399-4E8F-A580-7513ADADFA11}" type="presParOf" srcId="{11B516BA-DA59-43BD-8581-DD0B85AEF25A}" destId="{7CF38986-D36B-4AF0-A239-8FD21EE76F13}" srcOrd="1" destOrd="0" presId="urn:microsoft.com/office/officeart/2005/8/layout/chevron2"/>
    <dgm:cxn modelId="{C30DE496-469F-45DA-9824-338E54153E38}" type="presParOf" srcId="{C3DB0AFC-11EC-48D3-8A3A-E81C02DA42CD}" destId="{882925EA-B10A-465E-8078-67928E290ECC}" srcOrd="7" destOrd="0" presId="urn:microsoft.com/office/officeart/2005/8/layout/chevron2"/>
    <dgm:cxn modelId="{AC7C4E9A-7CC8-44B9-AA51-94EE7A8B3C0E}" type="presParOf" srcId="{C3DB0AFC-11EC-48D3-8A3A-E81C02DA42CD}" destId="{6885634B-307C-43E8-A959-655AD7D6CFD6}" srcOrd="8" destOrd="0" presId="urn:microsoft.com/office/officeart/2005/8/layout/chevron2"/>
    <dgm:cxn modelId="{E7E8257E-C166-4118-AF27-62BE41AB6B17}" type="presParOf" srcId="{6885634B-307C-43E8-A959-655AD7D6CFD6}" destId="{F6C8C543-6727-4B23-B741-D693721E40FD}" srcOrd="0" destOrd="0" presId="urn:microsoft.com/office/officeart/2005/8/layout/chevron2"/>
    <dgm:cxn modelId="{426CEE52-725F-43C9-8FE3-BC0361E0A26F}" type="presParOf" srcId="{6885634B-307C-43E8-A959-655AD7D6CFD6}" destId="{DF3A0371-A2EA-4FBE-BD5D-7F231819B3F7}" srcOrd="1" destOrd="0" presId="urn:microsoft.com/office/officeart/2005/8/layout/chevron2"/>
    <dgm:cxn modelId="{A3048D72-8FFE-455F-91C7-06AA1BDEC12F}" type="presParOf" srcId="{C3DB0AFC-11EC-48D3-8A3A-E81C02DA42CD}" destId="{51BACB00-A2EF-433C-987B-64375F2F161C}" srcOrd="9" destOrd="0" presId="urn:microsoft.com/office/officeart/2005/8/layout/chevron2"/>
    <dgm:cxn modelId="{D6861350-E021-40BC-B42E-2DCE977217E1}" type="presParOf" srcId="{C3DB0AFC-11EC-48D3-8A3A-E81C02DA42CD}" destId="{9C2925CA-5414-4A36-B621-1723A58F896D}" srcOrd="10" destOrd="0" presId="urn:microsoft.com/office/officeart/2005/8/layout/chevron2"/>
    <dgm:cxn modelId="{81C00175-BD2B-4D62-BEC3-41B11F09FF26}" type="presParOf" srcId="{9C2925CA-5414-4A36-B621-1723A58F896D}" destId="{0432A272-853C-4BF5-AB2C-69A23D39030F}" srcOrd="0" destOrd="0" presId="urn:microsoft.com/office/officeart/2005/8/layout/chevron2"/>
    <dgm:cxn modelId="{8615614D-0E6D-4520-92AE-C9B6EC54B964}" type="presParOf" srcId="{9C2925CA-5414-4A36-B621-1723A58F896D}" destId="{DB1A475E-2F1B-42A9-BC52-5BFED914866B}" srcOrd="1" destOrd="0" presId="urn:microsoft.com/office/officeart/2005/8/layout/chevron2"/>
    <dgm:cxn modelId="{C78C7BC2-EFB2-4D21-97E7-9463F1A540AC}" type="presParOf" srcId="{C3DB0AFC-11EC-48D3-8A3A-E81C02DA42CD}" destId="{012863F9-FD0F-4D8A-9014-C2F5C33C0533}" srcOrd="11" destOrd="0" presId="urn:microsoft.com/office/officeart/2005/8/layout/chevron2"/>
    <dgm:cxn modelId="{5F0ADFD1-9946-4757-96BC-D0DA91C06BBA}" type="presParOf" srcId="{C3DB0AFC-11EC-48D3-8A3A-E81C02DA42CD}" destId="{7BFEF963-49E5-4CE1-BE3C-C869C5CF1B05}" srcOrd="12" destOrd="0" presId="urn:microsoft.com/office/officeart/2005/8/layout/chevron2"/>
    <dgm:cxn modelId="{CF128831-440F-4D2F-903B-BA1733B74C86}" type="presParOf" srcId="{7BFEF963-49E5-4CE1-BE3C-C869C5CF1B05}" destId="{656F83D6-D6F8-4576-BDE0-0400768254C5}" srcOrd="0" destOrd="0" presId="urn:microsoft.com/office/officeart/2005/8/layout/chevron2"/>
    <dgm:cxn modelId="{14F4B34E-3BBA-4B27-B902-215C8B6883A8}" type="presParOf" srcId="{7BFEF963-49E5-4CE1-BE3C-C869C5CF1B05}" destId="{6DAB9FBA-C49D-422D-839F-0191FB1DFA74}" srcOrd="1" destOrd="0" presId="urn:microsoft.com/office/officeart/2005/8/layout/chevron2"/>
    <dgm:cxn modelId="{52683614-A45B-47E7-BEDF-BEE2A1F21358}" type="presParOf" srcId="{C3DB0AFC-11EC-48D3-8A3A-E81C02DA42CD}" destId="{5ECDEB88-964A-47DF-93FD-9C608DD0BFB9}" srcOrd="13" destOrd="0" presId="urn:microsoft.com/office/officeart/2005/8/layout/chevron2"/>
    <dgm:cxn modelId="{42E54E44-907D-4A80-8BC4-3556A3FB7342}" type="presParOf" srcId="{C3DB0AFC-11EC-48D3-8A3A-E81C02DA42CD}" destId="{22FBB8C6-FD59-4940-9FAD-5F8ECF3561B3}" srcOrd="14" destOrd="0" presId="urn:microsoft.com/office/officeart/2005/8/layout/chevron2"/>
    <dgm:cxn modelId="{1FA494D2-F588-4F01-85A4-845E7D4A8230}" type="presParOf" srcId="{22FBB8C6-FD59-4940-9FAD-5F8ECF3561B3}" destId="{A2B142B4-99A0-414C-947E-9C91FA1193B0}" srcOrd="0" destOrd="0" presId="urn:microsoft.com/office/officeart/2005/8/layout/chevron2"/>
    <dgm:cxn modelId="{3769AFA3-2A7F-443C-86D3-C92D4D00668E}" type="presParOf" srcId="{22FBB8C6-FD59-4940-9FAD-5F8ECF3561B3}" destId="{3133BFDE-F443-48D3-8847-A759CDE196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B0D339-D14E-4684-A544-66575CAE0F83}" type="doc">
      <dgm:prSet loTypeId="urn:microsoft.com/office/officeart/2005/8/layout/chevron2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1A1BDBF-9060-43D7-947A-C3EB986B41B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 </a:t>
          </a:r>
          <a:endParaRPr lang="fr-FR" dirty="0"/>
        </a:p>
      </dgm:t>
    </dgm:pt>
    <dgm:pt modelId="{801C976D-306A-4122-910E-F1803DCE9B3E}" type="parTrans" cxnId="{C73CDC34-E679-45E3-A185-DFA6F5ACDAE4}">
      <dgm:prSet/>
      <dgm:spPr/>
      <dgm:t>
        <a:bodyPr/>
        <a:lstStyle/>
        <a:p>
          <a:endParaRPr lang="fr-FR"/>
        </a:p>
      </dgm:t>
    </dgm:pt>
    <dgm:pt modelId="{20387A32-A760-4F1F-9DD5-265FA2F438D3}" type="sibTrans" cxnId="{C73CDC34-E679-45E3-A185-DFA6F5ACDAE4}">
      <dgm:prSet/>
      <dgm:spPr/>
      <dgm:t>
        <a:bodyPr/>
        <a:lstStyle/>
        <a:p>
          <a:endParaRPr lang="fr-FR"/>
        </a:p>
      </dgm:t>
    </dgm:pt>
    <dgm:pt modelId="{49304F54-3F50-4DEA-8C99-AC54D155A30F}">
      <dgm:prSet phldrT="[Texte]"/>
      <dgm:spPr/>
      <dgm:t>
        <a:bodyPr/>
        <a:lstStyle/>
        <a:p>
          <a:endParaRPr lang="fr-FR" dirty="0"/>
        </a:p>
      </dgm:t>
    </dgm:pt>
    <dgm:pt modelId="{C6CEE32E-A61A-4701-97CC-E8B8D2739986}" type="parTrans" cxnId="{1AA8CDC0-4E92-41D0-939B-860496A5094C}">
      <dgm:prSet/>
      <dgm:spPr/>
      <dgm:t>
        <a:bodyPr/>
        <a:lstStyle/>
        <a:p>
          <a:endParaRPr lang="fr-FR"/>
        </a:p>
      </dgm:t>
    </dgm:pt>
    <dgm:pt modelId="{7B7C6641-7350-4584-A181-BA09B40F0BC2}" type="sibTrans" cxnId="{1AA8CDC0-4E92-41D0-939B-860496A5094C}">
      <dgm:prSet/>
      <dgm:spPr/>
      <dgm:t>
        <a:bodyPr/>
        <a:lstStyle/>
        <a:p>
          <a:endParaRPr lang="fr-FR"/>
        </a:p>
      </dgm:t>
    </dgm:pt>
    <dgm:pt modelId="{2B6524DE-FEA0-4029-BE97-372F92A11130}">
      <dgm:prSet phldrT="[Texte]"/>
      <dgm:spPr/>
      <dgm:t>
        <a:bodyPr/>
        <a:lstStyle/>
        <a:p>
          <a:endParaRPr lang="fr-FR" dirty="0"/>
        </a:p>
      </dgm:t>
    </dgm:pt>
    <dgm:pt modelId="{E68268EB-CD71-4039-9A0F-4443C09EBF82}" type="parTrans" cxnId="{6B15D1DD-FEE8-4CC3-B52C-FAEB6D5391FD}">
      <dgm:prSet/>
      <dgm:spPr/>
      <dgm:t>
        <a:bodyPr/>
        <a:lstStyle/>
        <a:p>
          <a:endParaRPr lang="fr-FR"/>
        </a:p>
      </dgm:t>
    </dgm:pt>
    <dgm:pt modelId="{1808AA97-15DD-40A0-AF61-9B291BC9C5D5}" type="sibTrans" cxnId="{6B15D1DD-FEE8-4CC3-B52C-FAEB6D5391FD}">
      <dgm:prSet/>
      <dgm:spPr/>
      <dgm:t>
        <a:bodyPr/>
        <a:lstStyle/>
        <a:p>
          <a:endParaRPr lang="fr-FR"/>
        </a:p>
      </dgm:t>
    </dgm:pt>
    <dgm:pt modelId="{C6BAD87B-14DF-4C60-90B6-D164C337094D}">
      <dgm:prSet phldrT="[Texte]"/>
      <dgm:spPr>
        <a:solidFill>
          <a:schemeClr val="accent1"/>
        </a:solidFill>
      </dgm:spPr>
      <dgm:t>
        <a:bodyPr/>
        <a:lstStyle/>
        <a:p>
          <a:endParaRPr lang="fr-FR" dirty="0"/>
        </a:p>
      </dgm:t>
    </dgm:pt>
    <dgm:pt modelId="{D57ABF18-6BBE-4F84-AF24-E48C448451EF}" type="parTrans" cxnId="{88D62489-2CD6-4E7B-BF00-1DC04D28F96D}">
      <dgm:prSet/>
      <dgm:spPr/>
      <dgm:t>
        <a:bodyPr/>
        <a:lstStyle/>
        <a:p>
          <a:endParaRPr lang="fr-FR"/>
        </a:p>
      </dgm:t>
    </dgm:pt>
    <dgm:pt modelId="{437F06BD-A94F-44AD-A758-89C722877B42}" type="sibTrans" cxnId="{88D62489-2CD6-4E7B-BF00-1DC04D28F96D}">
      <dgm:prSet/>
      <dgm:spPr/>
      <dgm:t>
        <a:bodyPr/>
        <a:lstStyle/>
        <a:p>
          <a:endParaRPr lang="fr-FR"/>
        </a:p>
      </dgm:t>
    </dgm:pt>
    <dgm:pt modelId="{BFE9A91B-6105-4737-8AEC-DBEDDF0498DA}">
      <dgm:prSet phldrT="[Texte]"/>
      <dgm:spPr>
        <a:solidFill>
          <a:schemeClr val="accent1"/>
        </a:solidFill>
      </dgm:spPr>
      <dgm:t>
        <a:bodyPr/>
        <a:lstStyle/>
        <a:p>
          <a:endParaRPr lang="fr-FR" dirty="0"/>
        </a:p>
      </dgm:t>
    </dgm:pt>
    <dgm:pt modelId="{791A50B6-5579-47DC-896C-C2E1EBBAC296}" type="parTrans" cxnId="{346EE8C9-EAF2-4E37-A594-1E27F3282C68}">
      <dgm:prSet/>
      <dgm:spPr/>
      <dgm:t>
        <a:bodyPr/>
        <a:lstStyle/>
        <a:p>
          <a:endParaRPr lang="fr-FR"/>
        </a:p>
      </dgm:t>
    </dgm:pt>
    <dgm:pt modelId="{1418E0B7-4EF5-437F-946D-F32861478069}" type="sibTrans" cxnId="{346EE8C9-EAF2-4E37-A594-1E27F3282C68}">
      <dgm:prSet/>
      <dgm:spPr/>
      <dgm:t>
        <a:bodyPr/>
        <a:lstStyle/>
        <a:p>
          <a:endParaRPr lang="fr-FR"/>
        </a:p>
      </dgm:t>
    </dgm:pt>
    <dgm:pt modelId="{9B4D236C-D372-4D8B-922A-2B4D1B9A2816}">
      <dgm:prSet phldrT="[Texte]"/>
      <dgm:spPr>
        <a:solidFill>
          <a:schemeClr val="accent5"/>
        </a:solidFill>
      </dgm:spPr>
      <dgm:t>
        <a:bodyPr/>
        <a:lstStyle/>
        <a:p>
          <a:endParaRPr lang="fr-FR" dirty="0"/>
        </a:p>
      </dgm:t>
    </dgm:pt>
    <dgm:pt modelId="{4F8B768E-08CE-4175-8031-140980C5147C}" type="parTrans" cxnId="{F64A390A-1760-44D1-9ED3-EE35E2FF2B15}">
      <dgm:prSet/>
      <dgm:spPr/>
      <dgm:t>
        <a:bodyPr/>
        <a:lstStyle/>
        <a:p>
          <a:endParaRPr lang="fr-FR"/>
        </a:p>
      </dgm:t>
    </dgm:pt>
    <dgm:pt modelId="{1EC3FDC1-F314-40DE-9F8B-2B7D905BC5DE}" type="sibTrans" cxnId="{F64A390A-1760-44D1-9ED3-EE35E2FF2B15}">
      <dgm:prSet/>
      <dgm:spPr/>
      <dgm:t>
        <a:bodyPr/>
        <a:lstStyle/>
        <a:p>
          <a:endParaRPr lang="fr-FR"/>
        </a:p>
      </dgm:t>
    </dgm:pt>
    <dgm:pt modelId="{0A3B6ADA-EB8D-4F3C-BA12-33811108C55C}">
      <dgm:prSet/>
      <dgm:spPr/>
      <dgm:t>
        <a:bodyPr/>
        <a:lstStyle/>
        <a:p>
          <a:endParaRPr lang="fr-FR" dirty="0"/>
        </a:p>
      </dgm:t>
    </dgm:pt>
    <dgm:pt modelId="{66FCE25D-5F38-48A3-84CF-FAFD1C108130}" type="parTrans" cxnId="{A89E1530-0CA4-40B5-B3B3-2A67C1979446}">
      <dgm:prSet/>
      <dgm:spPr/>
      <dgm:t>
        <a:bodyPr/>
        <a:lstStyle/>
        <a:p>
          <a:endParaRPr lang="fr-FR"/>
        </a:p>
      </dgm:t>
    </dgm:pt>
    <dgm:pt modelId="{4ACE04C0-017D-439E-9209-BCE5843BC253}" type="sibTrans" cxnId="{A89E1530-0CA4-40B5-B3B3-2A67C1979446}">
      <dgm:prSet/>
      <dgm:spPr/>
      <dgm:t>
        <a:bodyPr/>
        <a:lstStyle/>
        <a:p>
          <a:endParaRPr lang="fr-FR"/>
        </a:p>
      </dgm:t>
    </dgm:pt>
    <dgm:pt modelId="{CF5D90B4-DF28-4938-8AE3-BBAB37EC38F4}">
      <dgm:prSet phldrT="[Texte]"/>
      <dgm:spPr/>
      <dgm:t>
        <a:bodyPr/>
        <a:lstStyle/>
        <a:p>
          <a:endParaRPr lang="fr-FR" dirty="0"/>
        </a:p>
      </dgm:t>
    </dgm:pt>
    <dgm:pt modelId="{89058730-FF0A-4795-A97E-91EDC45DC1F4}" type="parTrans" cxnId="{21D6A8EB-B503-4A9F-AAC3-A32C31601E1E}">
      <dgm:prSet/>
      <dgm:spPr/>
      <dgm:t>
        <a:bodyPr/>
        <a:lstStyle/>
        <a:p>
          <a:endParaRPr lang="fr-FR"/>
        </a:p>
      </dgm:t>
    </dgm:pt>
    <dgm:pt modelId="{3EF6F5FC-65BB-4F46-87DF-F5F9B07A6855}" type="sibTrans" cxnId="{21D6A8EB-B503-4A9F-AAC3-A32C31601E1E}">
      <dgm:prSet/>
      <dgm:spPr/>
      <dgm:t>
        <a:bodyPr/>
        <a:lstStyle/>
        <a:p>
          <a:endParaRPr lang="fr-FR"/>
        </a:p>
      </dgm:t>
    </dgm:pt>
    <dgm:pt modelId="{1E02B683-3C9B-44E2-8814-A11088AE887A}">
      <dgm:prSet/>
      <dgm:spPr/>
      <dgm:t>
        <a:bodyPr/>
        <a:lstStyle/>
        <a:p>
          <a:r>
            <a:rPr lang="fr-FR" dirty="0" smtClean="0"/>
            <a:t>Présentation du groupe</a:t>
          </a:r>
          <a:endParaRPr lang="fr-FR" dirty="0"/>
        </a:p>
      </dgm:t>
    </dgm:pt>
    <dgm:pt modelId="{18A79121-3BAB-4CD4-BCED-85535A3B6397}" type="parTrans" cxnId="{54A9C135-B1AD-42B5-95E8-B1E91D57C654}">
      <dgm:prSet/>
      <dgm:spPr/>
      <dgm:t>
        <a:bodyPr/>
        <a:lstStyle/>
        <a:p>
          <a:endParaRPr lang="fr-FR"/>
        </a:p>
      </dgm:t>
    </dgm:pt>
    <dgm:pt modelId="{717A5E29-811A-4310-9177-B192CAB1CC38}" type="sibTrans" cxnId="{54A9C135-B1AD-42B5-95E8-B1E91D57C654}">
      <dgm:prSet/>
      <dgm:spPr/>
      <dgm:t>
        <a:bodyPr/>
        <a:lstStyle/>
        <a:p>
          <a:endParaRPr lang="fr-FR"/>
        </a:p>
      </dgm:t>
    </dgm:pt>
    <dgm:pt modelId="{B7584F6A-7B32-48B1-84D4-5F358A27182D}">
      <dgm:prSet/>
      <dgm:spPr/>
      <dgm:t>
        <a:bodyPr/>
        <a:lstStyle/>
        <a:p>
          <a:r>
            <a:rPr lang="fr-FR" dirty="0" smtClean="0"/>
            <a:t>Rappel du contexte</a:t>
          </a:r>
          <a:endParaRPr lang="fr-FR" dirty="0"/>
        </a:p>
      </dgm:t>
    </dgm:pt>
    <dgm:pt modelId="{0C44230A-9875-46A0-8328-53C75330B2E5}" type="parTrans" cxnId="{F846A29D-102F-4E37-9AE8-A3A4847B6B88}">
      <dgm:prSet/>
      <dgm:spPr/>
      <dgm:t>
        <a:bodyPr/>
        <a:lstStyle/>
        <a:p>
          <a:endParaRPr lang="fr-FR"/>
        </a:p>
      </dgm:t>
    </dgm:pt>
    <dgm:pt modelId="{21EFB1F9-AD26-4A36-A32D-2C27BA95FA7E}" type="sibTrans" cxnId="{F846A29D-102F-4E37-9AE8-A3A4847B6B88}">
      <dgm:prSet/>
      <dgm:spPr/>
      <dgm:t>
        <a:bodyPr/>
        <a:lstStyle/>
        <a:p>
          <a:endParaRPr lang="fr-FR"/>
        </a:p>
      </dgm:t>
    </dgm:pt>
    <dgm:pt modelId="{C9D29D05-3F5C-467D-93E1-CC578CC6235F}">
      <dgm:prSet/>
      <dgm:spPr/>
      <dgm:t>
        <a:bodyPr/>
        <a:lstStyle/>
        <a:p>
          <a:r>
            <a:rPr lang="fr-FR" dirty="0" smtClean="0"/>
            <a:t>Rappel du besoin</a:t>
          </a:r>
          <a:endParaRPr lang="fr-FR" dirty="0"/>
        </a:p>
      </dgm:t>
    </dgm:pt>
    <dgm:pt modelId="{D401812B-B548-406E-BC59-774A3B19118B}" type="parTrans" cxnId="{BB3593EE-7744-46FC-9405-104889142CB2}">
      <dgm:prSet/>
      <dgm:spPr/>
      <dgm:t>
        <a:bodyPr/>
        <a:lstStyle/>
        <a:p>
          <a:endParaRPr lang="fr-FR"/>
        </a:p>
      </dgm:t>
    </dgm:pt>
    <dgm:pt modelId="{85F4E93A-A59C-44A8-ABF0-DBEC3F054790}" type="sibTrans" cxnId="{BB3593EE-7744-46FC-9405-104889142CB2}">
      <dgm:prSet/>
      <dgm:spPr/>
      <dgm:t>
        <a:bodyPr/>
        <a:lstStyle/>
        <a:p>
          <a:endParaRPr lang="fr-FR"/>
        </a:p>
      </dgm:t>
    </dgm:pt>
    <dgm:pt modelId="{A139856B-8DE5-433B-BBBC-02D2B96FD03E}">
      <dgm:prSet/>
      <dgm:spPr/>
      <dgm:t>
        <a:bodyPr/>
        <a:lstStyle/>
        <a:p>
          <a:r>
            <a:rPr lang="fr-FR" dirty="0" smtClean="0"/>
            <a:t>Rappel des contraintes</a:t>
          </a:r>
          <a:endParaRPr lang="fr-FR" dirty="0"/>
        </a:p>
      </dgm:t>
    </dgm:pt>
    <dgm:pt modelId="{DDA7090C-B333-4E2C-9C48-96A6BDBC800B}" type="parTrans" cxnId="{5C2BB0CE-30C3-4296-B614-D2D0D75E2B66}">
      <dgm:prSet/>
      <dgm:spPr/>
      <dgm:t>
        <a:bodyPr/>
        <a:lstStyle/>
        <a:p>
          <a:endParaRPr lang="fr-FR"/>
        </a:p>
      </dgm:t>
    </dgm:pt>
    <dgm:pt modelId="{E9356143-CD7E-4442-B6D8-9B86F97B4C3D}" type="sibTrans" cxnId="{5C2BB0CE-30C3-4296-B614-D2D0D75E2B66}">
      <dgm:prSet/>
      <dgm:spPr/>
      <dgm:t>
        <a:bodyPr/>
        <a:lstStyle/>
        <a:p>
          <a:endParaRPr lang="fr-FR"/>
        </a:p>
      </dgm:t>
    </dgm:pt>
    <dgm:pt modelId="{3E8F2F71-FFF2-4672-AAC3-49EA2BD10249}">
      <dgm:prSet/>
      <dgm:spPr/>
      <dgm:t>
        <a:bodyPr/>
        <a:lstStyle/>
        <a:p>
          <a:r>
            <a:rPr lang="fr-FR" dirty="0" smtClean="0"/>
            <a:t>Présentation de la solution</a:t>
          </a:r>
          <a:endParaRPr lang="fr-FR" dirty="0"/>
        </a:p>
      </dgm:t>
    </dgm:pt>
    <dgm:pt modelId="{226F39B1-5F89-48AC-8358-F9822407C353}" type="parTrans" cxnId="{66B91877-E0FD-4182-8079-D4D2213E15C1}">
      <dgm:prSet/>
      <dgm:spPr/>
      <dgm:t>
        <a:bodyPr/>
        <a:lstStyle/>
        <a:p>
          <a:endParaRPr lang="fr-FR"/>
        </a:p>
      </dgm:t>
    </dgm:pt>
    <dgm:pt modelId="{F421E897-3B88-42BA-B92C-50FCBAD52634}" type="sibTrans" cxnId="{66B91877-E0FD-4182-8079-D4D2213E15C1}">
      <dgm:prSet/>
      <dgm:spPr/>
      <dgm:t>
        <a:bodyPr/>
        <a:lstStyle/>
        <a:p>
          <a:endParaRPr lang="fr-FR"/>
        </a:p>
      </dgm:t>
    </dgm:pt>
    <dgm:pt modelId="{551ED899-D35A-401A-AC4C-C8699B5A2A9B}">
      <dgm:prSet/>
      <dgm:spPr/>
      <dgm:t>
        <a:bodyPr/>
        <a:lstStyle/>
        <a:p>
          <a:r>
            <a:rPr lang="fr-FR" dirty="0" smtClean="0"/>
            <a:t>Perspective d’évolution</a:t>
          </a:r>
          <a:endParaRPr lang="fr-FR" dirty="0"/>
        </a:p>
      </dgm:t>
    </dgm:pt>
    <dgm:pt modelId="{8F83A41E-27DC-49B4-84D3-37A551983B05}" type="parTrans" cxnId="{BC9229B2-B887-4BCF-A1C5-3E73F499DEDE}">
      <dgm:prSet/>
      <dgm:spPr/>
      <dgm:t>
        <a:bodyPr/>
        <a:lstStyle/>
        <a:p>
          <a:endParaRPr lang="fr-FR"/>
        </a:p>
      </dgm:t>
    </dgm:pt>
    <dgm:pt modelId="{5B3AD6B6-77CB-473F-B9DB-B89FE4E10ED1}" type="sibTrans" cxnId="{BC9229B2-B887-4BCF-A1C5-3E73F499DEDE}">
      <dgm:prSet/>
      <dgm:spPr/>
      <dgm:t>
        <a:bodyPr/>
        <a:lstStyle/>
        <a:p>
          <a:endParaRPr lang="fr-FR"/>
        </a:p>
      </dgm:t>
    </dgm:pt>
    <dgm:pt modelId="{67688592-4CFE-4A9A-9859-3A77CA55B734}">
      <dgm:prSet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F6B7E81-3EBC-4C3F-96D8-F551954B30AB}" type="parTrans" cxnId="{9496B1A3-FF46-4CAC-87E9-C31074920F94}">
      <dgm:prSet/>
      <dgm:spPr/>
      <dgm:t>
        <a:bodyPr/>
        <a:lstStyle/>
        <a:p>
          <a:endParaRPr lang="fr-FR"/>
        </a:p>
      </dgm:t>
    </dgm:pt>
    <dgm:pt modelId="{FD9410EC-B4C4-44C8-8B91-537FCFF2DA8F}" type="sibTrans" cxnId="{9496B1A3-FF46-4CAC-87E9-C31074920F94}">
      <dgm:prSet/>
      <dgm:spPr/>
      <dgm:t>
        <a:bodyPr/>
        <a:lstStyle/>
        <a:p>
          <a:endParaRPr lang="fr-FR"/>
        </a:p>
      </dgm:t>
    </dgm:pt>
    <dgm:pt modelId="{8BA6666F-8040-4459-9B62-3C65F0A743E9}">
      <dgm:prSet/>
      <dgm:spPr/>
      <dgm:t>
        <a:bodyPr/>
        <a:lstStyle/>
        <a:p>
          <a:r>
            <a:rPr lang="fr-FR" dirty="0" smtClean="0"/>
            <a:t>Questions</a:t>
          </a:r>
          <a:endParaRPr lang="fr-FR" dirty="0"/>
        </a:p>
      </dgm:t>
    </dgm:pt>
    <dgm:pt modelId="{9473E408-E74A-4C83-9CF7-2B65C3D12A1D}" type="parTrans" cxnId="{4289D446-2459-4541-81AC-7BC45120B0A1}">
      <dgm:prSet/>
      <dgm:spPr/>
      <dgm:t>
        <a:bodyPr/>
        <a:lstStyle/>
        <a:p>
          <a:endParaRPr lang="fr-FR"/>
        </a:p>
      </dgm:t>
    </dgm:pt>
    <dgm:pt modelId="{DB417A09-6248-4EC0-B827-8878D92ECAEE}" type="sibTrans" cxnId="{4289D446-2459-4541-81AC-7BC45120B0A1}">
      <dgm:prSet/>
      <dgm:spPr/>
      <dgm:t>
        <a:bodyPr/>
        <a:lstStyle/>
        <a:p>
          <a:endParaRPr lang="fr-FR"/>
        </a:p>
      </dgm:t>
    </dgm:pt>
    <dgm:pt modelId="{C3DB0AFC-11EC-48D3-8A3A-E81C02DA42CD}" type="pres">
      <dgm:prSet presAssocID="{BFB0D339-D14E-4684-A544-66575CAE0F8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7A4A160-3886-4CBD-8282-0D5DFD42B44B}" type="pres">
      <dgm:prSet presAssocID="{01A1BDBF-9060-43D7-947A-C3EB986B41B3}" presName="composite" presStyleCnt="0"/>
      <dgm:spPr/>
    </dgm:pt>
    <dgm:pt modelId="{35FF9E41-D4B8-4D15-B56E-24734794F710}" type="pres">
      <dgm:prSet presAssocID="{01A1BDBF-9060-43D7-947A-C3EB986B41B3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FFC65D-0067-41B6-8E79-4D921303EBFB}" type="pres">
      <dgm:prSet presAssocID="{01A1BDBF-9060-43D7-947A-C3EB986B41B3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4AEE846-A7B6-4A37-83CB-4D2CC91EE5F1}" type="pres">
      <dgm:prSet presAssocID="{20387A32-A760-4F1F-9DD5-265FA2F438D3}" presName="sp" presStyleCnt="0"/>
      <dgm:spPr/>
    </dgm:pt>
    <dgm:pt modelId="{E6E11527-A352-4732-8D05-EBC2A15D6AE6}" type="pres">
      <dgm:prSet presAssocID="{0A3B6ADA-EB8D-4F3C-BA12-33811108C55C}" presName="composite" presStyleCnt="0"/>
      <dgm:spPr/>
    </dgm:pt>
    <dgm:pt modelId="{03826445-3732-4711-A91B-AA6E549B944A}" type="pres">
      <dgm:prSet presAssocID="{0A3B6ADA-EB8D-4F3C-BA12-33811108C55C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7EF870E-DEFF-495B-83E3-E23DB1870DB9}" type="pres">
      <dgm:prSet presAssocID="{0A3B6ADA-EB8D-4F3C-BA12-33811108C55C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554E2C2-942E-4546-8EA9-75DDAA0172FA}" type="pres">
      <dgm:prSet presAssocID="{4ACE04C0-017D-439E-9209-BCE5843BC253}" presName="sp" presStyleCnt="0"/>
      <dgm:spPr/>
    </dgm:pt>
    <dgm:pt modelId="{6B519DCA-BB71-49F0-985B-FE0E7A8ACF6A}" type="pres">
      <dgm:prSet presAssocID="{49304F54-3F50-4DEA-8C99-AC54D155A30F}" presName="composite" presStyleCnt="0"/>
      <dgm:spPr/>
    </dgm:pt>
    <dgm:pt modelId="{F27982F0-F88E-471E-864B-093C3F2B686E}" type="pres">
      <dgm:prSet presAssocID="{49304F54-3F50-4DEA-8C99-AC54D155A30F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E13891-6499-4326-B6B8-CD613E2A6929}" type="pres">
      <dgm:prSet presAssocID="{49304F54-3F50-4DEA-8C99-AC54D155A30F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0DBA45-7E52-4CD2-BA57-3B6DE06EC156}" type="pres">
      <dgm:prSet presAssocID="{7B7C6641-7350-4584-A181-BA09B40F0BC2}" presName="sp" presStyleCnt="0"/>
      <dgm:spPr/>
    </dgm:pt>
    <dgm:pt modelId="{11B516BA-DA59-43BD-8581-DD0B85AEF25A}" type="pres">
      <dgm:prSet presAssocID="{2B6524DE-FEA0-4029-BE97-372F92A11130}" presName="composite" presStyleCnt="0"/>
      <dgm:spPr/>
    </dgm:pt>
    <dgm:pt modelId="{3FE71A19-FB4F-47D3-9DCA-C7AECFB4F405}" type="pres">
      <dgm:prSet presAssocID="{2B6524DE-FEA0-4029-BE97-372F92A11130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F38986-D36B-4AF0-A239-8FD21EE76F13}" type="pres">
      <dgm:prSet presAssocID="{2B6524DE-FEA0-4029-BE97-372F92A11130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2925EA-B10A-465E-8078-67928E290ECC}" type="pres">
      <dgm:prSet presAssocID="{1808AA97-15DD-40A0-AF61-9B291BC9C5D5}" presName="sp" presStyleCnt="0"/>
      <dgm:spPr/>
    </dgm:pt>
    <dgm:pt modelId="{6885634B-307C-43E8-A959-655AD7D6CFD6}" type="pres">
      <dgm:prSet presAssocID="{C6BAD87B-14DF-4C60-90B6-D164C337094D}" presName="composite" presStyleCnt="0"/>
      <dgm:spPr/>
    </dgm:pt>
    <dgm:pt modelId="{F6C8C543-6727-4B23-B741-D693721E40FD}" type="pres">
      <dgm:prSet presAssocID="{C6BAD87B-14DF-4C60-90B6-D164C337094D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F3A0371-A2EA-4FBE-BD5D-7F231819B3F7}" type="pres">
      <dgm:prSet presAssocID="{C6BAD87B-14DF-4C60-90B6-D164C337094D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BACB00-A2EF-433C-987B-64375F2F161C}" type="pres">
      <dgm:prSet presAssocID="{437F06BD-A94F-44AD-A758-89C722877B42}" presName="sp" presStyleCnt="0"/>
      <dgm:spPr/>
    </dgm:pt>
    <dgm:pt modelId="{9C2925CA-5414-4A36-B621-1723A58F896D}" type="pres">
      <dgm:prSet presAssocID="{BFE9A91B-6105-4737-8AEC-DBEDDF0498DA}" presName="composite" presStyleCnt="0"/>
      <dgm:spPr/>
    </dgm:pt>
    <dgm:pt modelId="{0432A272-853C-4BF5-AB2C-69A23D39030F}" type="pres">
      <dgm:prSet presAssocID="{BFE9A91B-6105-4737-8AEC-DBEDDF0498DA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1A475E-2F1B-42A9-BC52-5BFED914866B}" type="pres">
      <dgm:prSet presAssocID="{BFE9A91B-6105-4737-8AEC-DBEDDF0498DA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12863F9-FD0F-4D8A-9014-C2F5C33C0533}" type="pres">
      <dgm:prSet presAssocID="{1418E0B7-4EF5-437F-946D-F32861478069}" presName="sp" presStyleCnt="0"/>
      <dgm:spPr/>
    </dgm:pt>
    <dgm:pt modelId="{7BFEF963-49E5-4CE1-BE3C-C869C5CF1B05}" type="pres">
      <dgm:prSet presAssocID="{CF5D90B4-DF28-4938-8AE3-BBAB37EC38F4}" presName="composite" presStyleCnt="0"/>
      <dgm:spPr/>
    </dgm:pt>
    <dgm:pt modelId="{656F83D6-D6F8-4576-BDE0-0400768254C5}" type="pres">
      <dgm:prSet presAssocID="{CF5D90B4-DF28-4938-8AE3-BBAB37EC38F4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AB9FBA-C49D-422D-839F-0191FB1DFA74}" type="pres">
      <dgm:prSet presAssocID="{CF5D90B4-DF28-4938-8AE3-BBAB37EC38F4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ECDEB88-964A-47DF-93FD-9C608DD0BFB9}" type="pres">
      <dgm:prSet presAssocID="{3EF6F5FC-65BB-4F46-87DF-F5F9B07A6855}" presName="sp" presStyleCnt="0"/>
      <dgm:spPr/>
    </dgm:pt>
    <dgm:pt modelId="{22FBB8C6-FD59-4940-9FAD-5F8ECF3561B3}" type="pres">
      <dgm:prSet presAssocID="{9B4D236C-D372-4D8B-922A-2B4D1B9A2816}" presName="composite" presStyleCnt="0"/>
      <dgm:spPr/>
    </dgm:pt>
    <dgm:pt modelId="{A2B142B4-99A0-414C-947E-9C91FA1193B0}" type="pres">
      <dgm:prSet presAssocID="{9B4D236C-D372-4D8B-922A-2B4D1B9A2816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33BFDE-F443-48D3-8847-A759CDE1969C}" type="pres">
      <dgm:prSet presAssocID="{9B4D236C-D372-4D8B-922A-2B4D1B9A2816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C9229B2-B887-4BCF-A1C5-3E73F499DEDE}" srcId="{BFE9A91B-6105-4737-8AEC-DBEDDF0498DA}" destId="{551ED899-D35A-401A-AC4C-C8699B5A2A9B}" srcOrd="0" destOrd="0" parTransId="{8F83A41E-27DC-49B4-84D3-37A551983B05}" sibTransId="{5B3AD6B6-77CB-473F-B9DB-B89FE4E10ED1}"/>
    <dgm:cxn modelId="{F846A29D-102F-4E37-9AE8-A3A4847B6B88}" srcId="{0A3B6ADA-EB8D-4F3C-BA12-33811108C55C}" destId="{B7584F6A-7B32-48B1-84D4-5F358A27182D}" srcOrd="0" destOrd="0" parTransId="{0C44230A-9875-46A0-8328-53C75330B2E5}" sibTransId="{21EFB1F9-AD26-4A36-A32D-2C27BA95FA7E}"/>
    <dgm:cxn modelId="{C7B96C66-88DE-4295-B961-B4C22A47ABDD}" type="presOf" srcId="{01A1BDBF-9060-43D7-947A-C3EB986B41B3}" destId="{35FF9E41-D4B8-4D15-B56E-24734794F710}" srcOrd="0" destOrd="0" presId="urn:microsoft.com/office/officeart/2005/8/layout/chevron2"/>
    <dgm:cxn modelId="{A2C75094-A5B2-4F3D-8582-0871E3A3FFB2}" type="presOf" srcId="{CF5D90B4-DF28-4938-8AE3-BBAB37EC38F4}" destId="{656F83D6-D6F8-4576-BDE0-0400768254C5}" srcOrd="0" destOrd="0" presId="urn:microsoft.com/office/officeart/2005/8/layout/chevron2"/>
    <dgm:cxn modelId="{FD8AACAC-2DD8-4429-8BC2-928891EC8D8C}" type="presOf" srcId="{9B4D236C-D372-4D8B-922A-2B4D1B9A2816}" destId="{A2B142B4-99A0-414C-947E-9C91FA1193B0}" srcOrd="0" destOrd="0" presId="urn:microsoft.com/office/officeart/2005/8/layout/chevron2"/>
    <dgm:cxn modelId="{C8711E8D-C556-4EFC-ACB9-029A3D04F488}" type="presOf" srcId="{BFB0D339-D14E-4684-A544-66575CAE0F83}" destId="{C3DB0AFC-11EC-48D3-8A3A-E81C02DA42CD}" srcOrd="0" destOrd="0" presId="urn:microsoft.com/office/officeart/2005/8/layout/chevron2"/>
    <dgm:cxn modelId="{000AD704-C94F-400E-9DED-49F469A5D822}" type="presOf" srcId="{67688592-4CFE-4A9A-9859-3A77CA55B734}" destId="{6DAB9FBA-C49D-422D-839F-0191FB1DFA74}" srcOrd="0" destOrd="0" presId="urn:microsoft.com/office/officeart/2005/8/layout/chevron2"/>
    <dgm:cxn modelId="{6B15D1DD-FEE8-4CC3-B52C-FAEB6D5391FD}" srcId="{BFB0D339-D14E-4684-A544-66575CAE0F83}" destId="{2B6524DE-FEA0-4029-BE97-372F92A11130}" srcOrd="3" destOrd="0" parTransId="{E68268EB-CD71-4039-9A0F-4443C09EBF82}" sibTransId="{1808AA97-15DD-40A0-AF61-9B291BC9C5D5}"/>
    <dgm:cxn modelId="{88D62489-2CD6-4E7B-BF00-1DC04D28F96D}" srcId="{BFB0D339-D14E-4684-A544-66575CAE0F83}" destId="{C6BAD87B-14DF-4C60-90B6-D164C337094D}" srcOrd="4" destOrd="0" parTransId="{D57ABF18-6BBE-4F84-AF24-E48C448451EF}" sibTransId="{437F06BD-A94F-44AD-A758-89C722877B42}"/>
    <dgm:cxn modelId="{0746AB25-87F5-4567-ACC6-0A1861DA0549}" type="presOf" srcId="{551ED899-D35A-401A-AC4C-C8699B5A2A9B}" destId="{DB1A475E-2F1B-42A9-BC52-5BFED914866B}" srcOrd="0" destOrd="0" presId="urn:microsoft.com/office/officeart/2005/8/layout/chevron2"/>
    <dgm:cxn modelId="{66B91877-E0FD-4182-8079-D4D2213E15C1}" srcId="{C6BAD87B-14DF-4C60-90B6-D164C337094D}" destId="{3E8F2F71-FFF2-4672-AAC3-49EA2BD10249}" srcOrd="0" destOrd="0" parTransId="{226F39B1-5F89-48AC-8358-F9822407C353}" sibTransId="{F421E897-3B88-42BA-B92C-50FCBAD52634}"/>
    <dgm:cxn modelId="{2E373E9C-892C-4120-9BFE-89E068B610EC}" type="presOf" srcId="{49304F54-3F50-4DEA-8C99-AC54D155A30F}" destId="{F27982F0-F88E-471E-864B-093C3F2B686E}" srcOrd="0" destOrd="0" presId="urn:microsoft.com/office/officeart/2005/8/layout/chevron2"/>
    <dgm:cxn modelId="{84C9FBD3-C4A5-464B-BE05-56E62085F821}" type="presOf" srcId="{8BA6666F-8040-4459-9B62-3C65F0A743E9}" destId="{3133BFDE-F443-48D3-8847-A759CDE1969C}" srcOrd="0" destOrd="0" presId="urn:microsoft.com/office/officeart/2005/8/layout/chevron2"/>
    <dgm:cxn modelId="{52710489-5BF9-4728-9587-DFEA70E2CE9E}" type="presOf" srcId="{BFE9A91B-6105-4737-8AEC-DBEDDF0498DA}" destId="{0432A272-853C-4BF5-AB2C-69A23D39030F}" srcOrd="0" destOrd="0" presId="urn:microsoft.com/office/officeart/2005/8/layout/chevron2"/>
    <dgm:cxn modelId="{9CF1DF4C-A748-499B-83F0-237CDECE2202}" type="presOf" srcId="{C9D29D05-3F5C-467D-93E1-CC578CC6235F}" destId="{24E13891-6499-4326-B6B8-CD613E2A6929}" srcOrd="0" destOrd="0" presId="urn:microsoft.com/office/officeart/2005/8/layout/chevron2"/>
    <dgm:cxn modelId="{A89E1530-0CA4-40B5-B3B3-2A67C1979446}" srcId="{BFB0D339-D14E-4684-A544-66575CAE0F83}" destId="{0A3B6ADA-EB8D-4F3C-BA12-33811108C55C}" srcOrd="1" destOrd="0" parTransId="{66FCE25D-5F38-48A3-84CF-FAFD1C108130}" sibTransId="{4ACE04C0-017D-439E-9209-BCE5843BC253}"/>
    <dgm:cxn modelId="{BB3593EE-7744-46FC-9405-104889142CB2}" srcId="{49304F54-3F50-4DEA-8C99-AC54D155A30F}" destId="{C9D29D05-3F5C-467D-93E1-CC578CC6235F}" srcOrd="0" destOrd="0" parTransId="{D401812B-B548-406E-BC59-774A3B19118B}" sibTransId="{85F4E93A-A59C-44A8-ABF0-DBEC3F054790}"/>
    <dgm:cxn modelId="{4289D446-2459-4541-81AC-7BC45120B0A1}" srcId="{9B4D236C-D372-4D8B-922A-2B4D1B9A2816}" destId="{8BA6666F-8040-4459-9B62-3C65F0A743E9}" srcOrd="0" destOrd="0" parTransId="{9473E408-E74A-4C83-9CF7-2B65C3D12A1D}" sibTransId="{DB417A09-6248-4EC0-B827-8878D92ECAEE}"/>
    <dgm:cxn modelId="{F64A390A-1760-44D1-9ED3-EE35E2FF2B15}" srcId="{BFB0D339-D14E-4684-A544-66575CAE0F83}" destId="{9B4D236C-D372-4D8B-922A-2B4D1B9A2816}" srcOrd="7" destOrd="0" parTransId="{4F8B768E-08CE-4175-8031-140980C5147C}" sibTransId="{1EC3FDC1-F314-40DE-9F8B-2B7D905BC5DE}"/>
    <dgm:cxn modelId="{1AA8CDC0-4E92-41D0-939B-860496A5094C}" srcId="{BFB0D339-D14E-4684-A544-66575CAE0F83}" destId="{49304F54-3F50-4DEA-8C99-AC54D155A30F}" srcOrd="2" destOrd="0" parTransId="{C6CEE32E-A61A-4701-97CC-E8B8D2739986}" sibTransId="{7B7C6641-7350-4584-A181-BA09B40F0BC2}"/>
    <dgm:cxn modelId="{21D6A8EB-B503-4A9F-AAC3-A32C31601E1E}" srcId="{BFB0D339-D14E-4684-A544-66575CAE0F83}" destId="{CF5D90B4-DF28-4938-8AE3-BBAB37EC38F4}" srcOrd="6" destOrd="0" parTransId="{89058730-FF0A-4795-A97E-91EDC45DC1F4}" sibTransId="{3EF6F5FC-65BB-4F46-87DF-F5F9B07A6855}"/>
    <dgm:cxn modelId="{5C2BB0CE-30C3-4296-B614-D2D0D75E2B66}" srcId="{2B6524DE-FEA0-4029-BE97-372F92A11130}" destId="{A139856B-8DE5-433B-BBBC-02D2B96FD03E}" srcOrd="0" destOrd="0" parTransId="{DDA7090C-B333-4E2C-9C48-96A6BDBC800B}" sibTransId="{E9356143-CD7E-4442-B6D8-9B86F97B4C3D}"/>
    <dgm:cxn modelId="{9496B1A3-FF46-4CAC-87E9-C31074920F94}" srcId="{CF5D90B4-DF28-4938-8AE3-BBAB37EC38F4}" destId="{67688592-4CFE-4A9A-9859-3A77CA55B734}" srcOrd="0" destOrd="0" parTransId="{7F6B7E81-3EBC-4C3F-96D8-F551954B30AB}" sibTransId="{FD9410EC-B4C4-44C8-8B91-537FCFF2DA8F}"/>
    <dgm:cxn modelId="{346EE8C9-EAF2-4E37-A594-1E27F3282C68}" srcId="{BFB0D339-D14E-4684-A544-66575CAE0F83}" destId="{BFE9A91B-6105-4737-8AEC-DBEDDF0498DA}" srcOrd="5" destOrd="0" parTransId="{791A50B6-5579-47DC-896C-C2E1EBBAC296}" sibTransId="{1418E0B7-4EF5-437F-946D-F32861478069}"/>
    <dgm:cxn modelId="{301B73C1-2502-4545-B469-ACC58FD9B463}" type="presOf" srcId="{C6BAD87B-14DF-4C60-90B6-D164C337094D}" destId="{F6C8C543-6727-4B23-B741-D693721E40FD}" srcOrd="0" destOrd="0" presId="urn:microsoft.com/office/officeart/2005/8/layout/chevron2"/>
    <dgm:cxn modelId="{CE2FEBD9-8300-41A3-8C59-18B51884B2F8}" type="presOf" srcId="{0A3B6ADA-EB8D-4F3C-BA12-33811108C55C}" destId="{03826445-3732-4711-A91B-AA6E549B944A}" srcOrd="0" destOrd="0" presId="urn:microsoft.com/office/officeart/2005/8/layout/chevron2"/>
    <dgm:cxn modelId="{7EE80A8F-C4CF-4249-9849-1851195EF378}" type="presOf" srcId="{B7584F6A-7B32-48B1-84D4-5F358A27182D}" destId="{77EF870E-DEFF-495B-83E3-E23DB1870DB9}" srcOrd="0" destOrd="0" presId="urn:microsoft.com/office/officeart/2005/8/layout/chevron2"/>
    <dgm:cxn modelId="{C73CDC34-E679-45E3-A185-DFA6F5ACDAE4}" srcId="{BFB0D339-D14E-4684-A544-66575CAE0F83}" destId="{01A1BDBF-9060-43D7-947A-C3EB986B41B3}" srcOrd="0" destOrd="0" parTransId="{801C976D-306A-4122-910E-F1803DCE9B3E}" sibTransId="{20387A32-A760-4F1F-9DD5-265FA2F438D3}"/>
    <dgm:cxn modelId="{42C6172F-CF50-4A57-9F72-25FF33397BAD}" type="presOf" srcId="{2B6524DE-FEA0-4029-BE97-372F92A11130}" destId="{3FE71A19-FB4F-47D3-9DCA-C7AECFB4F405}" srcOrd="0" destOrd="0" presId="urn:microsoft.com/office/officeart/2005/8/layout/chevron2"/>
    <dgm:cxn modelId="{308EDD2A-C1A0-40F0-90FD-20D15119038B}" type="presOf" srcId="{A139856B-8DE5-433B-BBBC-02D2B96FD03E}" destId="{7CF38986-D36B-4AF0-A239-8FD21EE76F13}" srcOrd="0" destOrd="0" presId="urn:microsoft.com/office/officeart/2005/8/layout/chevron2"/>
    <dgm:cxn modelId="{C7B6312B-0AC0-4248-8E39-F76013B42F02}" type="presOf" srcId="{1E02B683-3C9B-44E2-8814-A11088AE887A}" destId="{9BFFC65D-0067-41B6-8E79-4D921303EBFB}" srcOrd="0" destOrd="0" presId="urn:microsoft.com/office/officeart/2005/8/layout/chevron2"/>
    <dgm:cxn modelId="{54A9C135-B1AD-42B5-95E8-B1E91D57C654}" srcId="{01A1BDBF-9060-43D7-947A-C3EB986B41B3}" destId="{1E02B683-3C9B-44E2-8814-A11088AE887A}" srcOrd="0" destOrd="0" parTransId="{18A79121-3BAB-4CD4-BCED-85535A3B6397}" sibTransId="{717A5E29-811A-4310-9177-B192CAB1CC38}"/>
    <dgm:cxn modelId="{84C320FD-956E-490D-94B9-154264DCB541}" type="presOf" srcId="{3E8F2F71-FFF2-4672-AAC3-49EA2BD10249}" destId="{DF3A0371-A2EA-4FBE-BD5D-7F231819B3F7}" srcOrd="0" destOrd="0" presId="urn:microsoft.com/office/officeart/2005/8/layout/chevron2"/>
    <dgm:cxn modelId="{B927134B-9208-4E46-AD6C-5F90DD28F06F}" type="presParOf" srcId="{C3DB0AFC-11EC-48D3-8A3A-E81C02DA42CD}" destId="{37A4A160-3886-4CBD-8282-0D5DFD42B44B}" srcOrd="0" destOrd="0" presId="urn:microsoft.com/office/officeart/2005/8/layout/chevron2"/>
    <dgm:cxn modelId="{6485D272-E31B-41D0-8FF1-732EBC694FA6}" type="presParOf" srcId="{37A4A160-3886-4CBD-8282-0D5DFD42B44B}" destId="{35FF9E41-D4B8-4D15-B56E-24734794F710}" srcOrd="0" destOrd="0" presId="urn:microsoft.com/office/officeart/2005/8/layout/chevron2"/>
    <dgm:cxn modelId="{51D4BC3B-79B2-4593-8BD1-C4C6AF00A504}" type="presParOf" srcId="{37A4A160-3886-4CBD-8282-0D5DFD42B44B}" destId="{9BFFC65D-0067-41B6-8E79-4D921303EBFB}" srcOrd="1" destOrd="0" presId="urn:microsoft.com/office/officeart/2005/8/layout/chevron2"/>
    <dgm:cxn modelId="{30962146-3BED-411A-8147-FCF4DE695FDC}" type="presParOf" srcId="{C3DB0AFC-11EC-48D3-8A3A-E81C02DA42CD}" destId="{84AEE846-A7B6-4A37-83CB-4D2CC91EE5F1}" srcOrd="1" destOrd="0" presId="urn:microsoft.com/office/officeart/2005/8/layout/chevron2"/>
    <dgm:cxn modelId="{46E7AFE8-5F72-4246-8E03-712F66513130}" type="presParOf" srcId="{C3DB0AFC-11EC-48D3-8A3A-E81C02DA42CD}" destId="{E6E11527-A352-4732-8D05-EBC2A15D6AE6}" srcOrd="2" destOrd="0" presId="urn:microsoft.com/office/officeart/2005/8/layout/chevron2"/>
    <dgm:cxn modelId="{2E77974E-0EAD-4487-BE92-17EB3670930C}" type="presParOf" srcId="{E6E11527-A352-4732-8D05-EBC2A15D6AE6}" destId="{03826445-3732-4711-A91B-AA6E549B944A}" srcOrd="0" destOrd="0" presId="urn:microsoft.com/office/officeart/2005/8/layout/chevron2"/>
    <dgm:cxn modelId="{8A21A043-40E8-4143-91EC-86EE41DC3894}" type="presParOf" srcId="{E6E11527-A352-4732-8D05-EBC2A15D6AE6}" destId="{77EF870E-DEFF-495B-83E3-E23DB1870DB9}" srcOrd="1" destOrd="0" presId="urn:microsoft.com/office/officeart/2005/8/layout/chevron2"/>
    <dgm:cxn modelId="{0250BE15-EC24-4299-A00A-0F85FE6743CE}" type="presParOf" srcId="{C3DB0AFC-11EC-48D3-8A3A-E81C02DA42CD}" destId="{4554E2C2-942E-4546-8EA9-75DDAA0172FA}" srcOrd="3" destOrd="0" presId="urn:microsoft.com/office/officeart/2005/8/layout/chevron2"/>
    <dgm:cxn modelId="{6154EA75-F6E8-4F33-AD38-B7427216B911}" type="presParOf" srcId="{C3DB0AFC-11EC-48D3-8A3A-E81C02DA42CD}" destId="{6B519DCA-BB71-49F0-985B-FE0E7A8ACF6A}" srcOrd="4" destOrd="0" presId="urn:microsoft.com/office/officeart/2005/8/layout/chevron2"/>
    <dgm:cxn modelId="{97B8FA09-DAAD-4397-952C-B69A6532D762}" type="presParOf" srcId="{6B519DCA-BB71-49F0-985B-FE0E7A8ACF6A}" destId="{F27982F0-F88E-471E-864B-093C3F2B686E}" srcOrd="0" destOrd="0" presId="urn:microsoft.com/office/officeart/2005/8/layout/chevron2"/>
    <dgm:cxn modelId="{0FA04274-39EF-45CB-B97F-B4643BB02F82}" type="presParOf" srcId="{6B519DCA-BB71-49F0-985B-FE0E7A8ACF6A}" destId="{24E13891-6499-4326-B6B8-CD613E2A6929}" srcOrd="1" destOrd="0" presId="urn:microsoft.com/office/officeart/2005/8/layout/chevron2"/>
    <dgm:cxn modelId="{60AFF87C-0207-4FBC-98DB-AB9063FD7A19}" type="presParOf" srcId="{C3DB0AFC-11EC-48D3-8A3A-E81C02DA42CD}" destId="{E00DBA45-7E52-4CD2-BA57-3B6DE06EC156}" srcOrd="5" destOrd="0" presId="urn:microsoft.com/office/officeart/2005/8/layout/chevron2"/>
    <dgm:cxn modelId="{DC21E7C8-E0E5-49ED-BE52-809785097A5F}" type="presParOf" srcId="{C3DB0AFC-11EC-48D3-8A3A-E81C02DA42CD}" destId="{11B516BA-DA59-43BD-8581-DD0B85AEF25A}" srcOrd="6" destOrd="0" presId="urn:microsoft.com/office/officeart/2005/8/layout/chevron2"/>
    <dgm:cxn modelId="{45D82E60-976C-4181-A23E-EEF479F0A9A5}" type="presParOf" srcId="{11B516BA-DA59-43BD-8581-DD0B85AEF25A}" destId="{3FE71A19-FB4F-47D3-9DCA-C7AECFB4F405}" srcOrd="0" destOrd="0" presId="urn:microsoft.com/office/officeart/2005/8/layout/chevron2"/>
    <dgm:cxn modelId="{D6182F75-317A-4F6F-9A95-F83833AC5E5E}" type="presParOf" srcId="{11B516BA-DA59-43BD-8581-DD0B85AEF25A}" destId="{7CF38986-D36B-4AF0-A239-8FD21EE76F13}" srcOrd="1" destOrd="0" presId="urn:microsoft.com/office/officeart/2005/8/layout/chevron2"/>
    <dgm:cxn modelId="{B5492BBB-D28B-47EB-BAA6-54FF78E8CA3D}" type="presParOf" srcId="{C3DB0AFC-11EC-48D3-8A3A-E81C02DA42CD}" destId="{882925EA-B10A-465E-8078-67928E290ECC}" srcOrd="7" destOrd="0" presId="urn:microsoft.com/office/officeart/2005/8/layout/chevron2"/>
    <dgm:cxn modelId="{FF06A8AF-81AB-4105-9004-FC6B5BF6EEFE}" type="presParOf" srcId="{C3DB0AFC-11EC-48D3-8A3A-E81C02DA42CD}" destId="{6885634B-307C-43E8-A959-655AD7D6CFD6}" srcOrd="8" destOrd="0" presId="urn:microsoft.com/office/officeart/2005/8/layout/chevron2"/>
    <dgm:cxn modelId="{04FB8DAA-DF14-47A8-B34D-CEDD33B335DE}" type="presParOf" srcId="{6885634B-307C-43E8-A959-655AD7D6CFD6}" destId="{F6C8C543-6727-4B23-B741-D693721E40FD}" srcOrd="0" destOrd="0" presId="urn:microsoft.com/office/officeart/2005/8/layout/chevron2"/>
    <dgm:cxn modelId="{07D532A4-ACF4-4BFA-8026-55AA2F8D27A0}" type="presParOf" srcId="{6885634B-307C-43E8-A959-655AD7D6CFD6}" destId="{DF3A0371-A2EA-4FBE-BD5D-7F231819B3F7}" srcOrd="1" destOrd="0" presId="urn:microsoft.com/office/officeart/2005/8/layout/chevron2"/>
    <dgm:cxn modelId="{190FC8C6-A017-4DC5-BE81-AF1451904708}" type="presParOf" srcId="{C3DB0AFC-11EC-48D3-8A3A-E81C02DA42CD}" destId="{51BACB00-A2EF-433C-987B-64375F2F161C}" srcOrd="9" destOrd="0" presId="urn:microsoft.com/office/officeart/2005/8/layout/chevron2"/>
    <dgm:cxn modelId="{4D517C18-F379-4B5D-B20D-8FC9396B82EB}" type="presParOf" srcId="{C3DB0AFC-11EC-48D3-8A3A-E81C02DA42CD}" destId="{9C2925CA-5414-4A36-B621-1723A58F896D}" srcOrd="10" destOrd="0" presId="urn:microsoft.com/office/officeart/2005/8/layout/chevron2"/>
    <dgm:cxn modelId="{1739B52B-2170-425C-988E-9120BF21419C}" type="presParOf" srcId="{9C2925CA-5414-4A36-B621-1723A58F896D}" destId="{0432A272-853C-4BF5-AB2C-69A23D39030F}" srcOrd="0" destOrd="0" presId="urn:microsoft.com/office/officeart/2005/8/layout/chevron2"/>
    <dgm:cxn modelId="{C4CEBC96-14F9-4914-B272-2C0CB5099391}" type="presParOf" srcId="{9C2925CA-5414-4A36-B621-1723A58F896D}" destId="{DB1A475E-2F1B-42A9-BC52-5BFED914866B}" srcOrd="1" destOrd="0" presId="urn:microsoft.com/office/officeart/2005/8/layout/chevron2"/>
    <dgm:cxn modelId="{728D3505-E3C0-4463-8FB1-169FC10FA51A}" type="presParOf" srcId="{C3DB0AFC-11EC-48D3-8A3A-E81C02DA42CD}" destId="{012863F9-FD0F-4D8A-9014-C2F5C33C0533}" srcOrd="11" destOrd="0" presId="urn:microsoft.com/office/officeart/2005/8/layout/chevron2"/>
    <dgm:cxn modelId="{ABBD3D5D-3917-41DE-90C5-06231FA8CFED}" type="presParOf" srcId="{C3DB0AFC-11EC-48D3-8A3A-E81C02DA42CD}" destId="{7BFEF963-49E5-4CE1-BE3C-C869C5CF1B05}" srcOrd="12" destOrd="0" presId="urn:microsoft.com/office/officeart/2005/8/layout/chevron2"/>
    <dgm:cxn modelId="{A0072EE3-0CF5-4867-99C2-8CEDC0890C69}" type="presParOf" srcId="{7BFEF963-49E5-4CE1-BE3C-C869C5CF1B05}" destId="{656F83D6-D6F8-4576-BDE0-0400768254C5}" srcOrd="0" destOrd="0" presId="urn:microsoft.com/office/officeart/2005/8/layout/chevron2"/>
    <dgm:cxn modelId="{6146A4BB-FA69-441B-A9EC-879BECDCE519}" type="presParOf" srcId="{7BFEF963-49E5-4CE1-BE3C-C869C5CF1B05}" destId="{6DAB9FBA-C49D-422D-839F-0191FB1DFA74}" srcOrd="1" destOrd="0" presId="urn:microsoft.com/office/officeart/2005/8/layout/chevron2"/>
    <dgm:cxn modelId="{9DA46EB7-E4E3-45FC-BED5-490FB2D74DC1}" type="presParOf" srcId="{C3DB0AFC-11EC-48D3-8A3A-E81C02DA42CD}" destId="{5ECDEB88-964A-47DF-93FD-9C608DD0BFB9}" srcOrd="13" destOrd="0" presId="urn:microsoft.com/office/officeart/2005/8/layout/chevron2"/>
    <dgm:cxn modelId="{89674C9C-CBA2-4060-98D2-D59219FF148A}" type="presParOf" srcId="{C3DB0AFC-11EC-48D3-8A3A-E81C02DA42CD}" destId="{22FBB8C6-FD59-4940-9FAD-5F8ECF3561B3}" srcOrd="14" destOrd="0" presId="urn:microsoft.com/office/officeart/2005/8/layout/chevron2"/>
    <dgm:cxn modelId="{644BF59E-66C1-4C0D-ACBC-F0B1BA77515A}" type="presParOf" srcId="{22FBB8C6-FD59-4940-9FAD-5F8ECF3561B3}" destId="{A2B142B4-99A0-414C-947E-9C91FA1193B0}" srcOrd="0" destOrd="0" presId="urn:microsoft.com/office/officeart/2005/8/layout/chevron2"/>
    <dgm:cxn modelId="{586232B1-5578-4B8D-A5CA-D5DA6E55EB14}" type="presParOf" srcId="{22FBB8C6-FD59-4940-9FAD-5F8ECF3561B3}" destId="{3133BFDE-F443-48D3-8847-A759CDE196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B0D339-D14E-4684-A544-66575CAE0F83}" type="doc">
      <dgm:prSet loTypeId="urn:microsoft.com/office/officeart/2005/8/layout/chevron2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1A1BDBF-9060-43D7-947A-C3EB986B41B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 </a:t>
          </a:r>
          <a:endParaRPr lang="fr-FR" dirty="0"/>
        </a:p>
      </dgm:t>
    </dgm:pt>
    <dgm:pt modelId="{801C976D-306A-4122-910E-F1803DCE9B3E}" type="parTrans" cxnId="{C73CDC34-E679-45E3-A185-DFA6F5ACDAE4}">
      <dgm:prSet/>
      <dgm:spPr/>
      <dgm:t>
        <a:bodyPr/>
        <a:lstStyle/>
        <a:p>
          <a:endParaRPr lang="fr-FR"/>
        </a:p>
      </dgm:t>
    </dgm:pt>
    <dgm:pt modelId="{20387A32-A760-4F1F-9DD5-265FA2F438D3}" type="sibTrans" cxnId="{C73CDC34-E679-45E3-A185-DFA6F5ACDAE4}">
      <dgm:prSet/>
      <dgm:spPr/>
      <dgm:t>
        <a:bodyPr/>
        <a:lstStyle/>
        <a:p>
          <a:endParaRPr lang="fr-FR"/>
        </a:p>
      </dgm:t>
    </dgm:pt>
    <dgm:pt modelId="{49304F54-3F50-4DEA-8C99-AC54D155A30F}">
      <dgm:prSet phldrT="[Texte]"/>
      <dgm:spPr/>
      <dgm:t>
        <a:bodyPr/>
        <a:lstStyle/>
        <a:p>
          <a:endParaRPr lang="fr-FR" dirty="0"/>
        </a:p>
      </dgm:t>
    </dgm:pt>
    <dgm:pt modelId="{C6CEE32E-A61A-4701-97CC-E8B8D2739986}" type="parTrans" cxnId="{1AA8CDC0-4E92-41D0-939B-860496A5094C}">
      <dgm:prSet/>
      <dgm:spPr/>
      <dgm:t>
        <a:bodyPr/>
        <a:lstStyle/>
        <a:p>
          <a:endParaRPr lang="fr-FR"/>
        </a:p>
      </dgm:t>
    </dgm:pt>
    <dgm:pt modelId="{7B7C6641-7350-4584-A181-BA09B40F0BC2}" type="sibTrans" cxnId="{1AA8CDC0-4E92-41D0-939B-860496A5094C}">
      <dgm:prSet/>
      <dgm:spPr/>
      <dgm:t>
        <a:bodyPr/>
        <a:lstStyle/>
        <a:p>
          <a:endParaRPr lang="fr-FR"/>
        </a:p>
      </dgm:t>
    </dgm:pt>
    <dgm:pt modelId="{2B6524DE-FEA0-4029-BE97-372F92A11130}">
      <dgm:prSet phldrT="[Texte]"/>
      <dgm:spPr/>
      <dgm:t>
        <a:bodyPr/>
        <a:lstStyle/>
        <a:p>
          <a:endParaRPr lang="fr-FR" dirty="0"/>
        </a:p>
      </dgm:t>
    </dgm:pt>
    <dgm:pt modelId="{E68268EB-CD71-4039-9A0F-4443C09EBF82}" type="parTrans" cxnId="{6B15D1DD-FEE8-4CC3-B52C-FAEB6D5391FD}">
      <dgm:prSet/>
      <dgm:spPr/>
      <dgm:t>
        <a:bodyPr/>
        <a:lstStyle/>
        <a:p>
          <a:endParaRPr lang="fr-FR"/>
        </a:p>
      </dgm:t>
    </dgm:pt>
    <dgm:pt modelId="{1808AA97-15DD-40A0-AF61-9B291BC9C5D5}" type="sibTrans" cxnId="{6B15D1DD-FEE8-4CC3-B52C-FAEB6D5391FD}">
      <dgm:prSet/>
      <dgm:spPr/>
      <dgm:t>
        <a:bodyPr/>
        <a:lstStyle/>
        <a:p>
          <a:endParaRPr lang="fr-FR"/>
        </a:p>
      </dgm:t>
    </dgm:pt>
    <dgm:pt modelId="{C6BAD87B-14DF-4C60-90B6-D164C337094D}">
      <dgm:prSet phldrT="[Texte]"/>
      <dgm:spPr/>
      <dgm:t>
        <a:bodyPr/>
        <a:lstStyle/>
        <a:p>
          <a:endParaRPr lang="fr-FR" dirty="0"/>
        </a:p>
      </dgm:t>
    </dgm:pt>
    <dgm:pt modelId="{D57ABF18-6BBE-4F84-AF24-E48C448451EF}" type="parTrans" cxnId="{88D62489-2CD6-4E7B-BF00-1DC04D28F96D}">
      <dgm:prSet/>
      <dgm:spPr/>
      <dgm:t>
        <a:bodyPr/>
        <a:lstStyle/>
        <a:p>
          <a:endParaRPr lang="fr-FR"/>
        </a:p>
      </dgm:t>
    </dgm:pt>
    <dgm:pt modelId="{437F06BD-A94F-44AD-A758-89C722877B42}" type="sibTrans" cxnId="{88D62489-2CD6-4E7B-BF00-1DC04D28F96D}">
      <dgm:prSet/>
      <dgm:spPr/>
      <dgm:t>
        <a:bodyPr/>
        <a:lstStyle/>
        <a:p>
          <a:endParaRPr lang="fr-FR"/>
        </a:p>
      </dgm:t>
    </dgm:pt>
    <dgm:pt modelId="{BFE9A91B-6105-4737-8AEC-DBEDDF0498DA}">
      <dgm:prSet phldrT="[Texte]"/>
      <dgm:spPr/>
      <dgm:t>
        <a:bodyPr/>
        <a:lstStyle/>
        <a:p>
          <a:endParaRPr lang="fr-FR" dirty="0"/>
        </a:p>
      </dgm:t>
    </dgm:pt>
    <dgm:pt modelId="{791A50B6-5579-47DC-896C-C2E1EBBAC296}" type="parTrans" cxnId="{346EE8C9-EAF2-4E37-A594-1E27F3282C68}">
      <dgm:prSet/>
      <dgm:spPr/>
      <dgm:t>
        <a:bodyPr/>
        <a:lstStyle/>
        <a:p>
          <a:endParaRPr lang="fr-FR"/>
        </a:p>
      </dgm:t>
    </dgm:pt>
    <dgm:pt modelId="{1418E0B7-4EF5-437F-946D-F32861478069}" type="sibTrans" cxnId="{346EE8C9-EAF2-4E37-A594-1E27F3282C68}">
      <dgm:prSet/>
      <dgm:spPr/>
      <dgm:t>
        <a:bodyPr/>
        <a:lstStyle/>
        <a:p>
          <a:endParaRPr lang="fr-FR"/>
        </a:p>
      </dgm:t>
    </dgm:pt>
    <dgm:pt modelId="{9B4D236C-D372-4D8B-922A-2B4D1B9A2816}">
      <dgm:prSet phldrT="[Texte]"/>
      <dgm:spPr/>
      <dgm:t>
        <a:bodyPr/>
        <a:lstStyle/>
        <a:p>
          <a:endParaRPr lang="fr-FR" dirty="0"/>
        </a:p>
      </dgm:t>
    </dgm:pt>
    <dgm:pt modelId="{4F8B768E-08CE-4175-8031-140980C5147C}" type="parTrans" cxnId="{F64A390A-1760-44D1-9ED3-EE35E2FF2B15}">
      <dgm:prSet/>
      <dgm:spPr/>
      <dgm:t>
        <a:bodyPr/>
        <a:lstStyle/>
        <a:p>
          <a:endParaRPr lang="fr-FR"/>
        </a:p>
      </dgm:t>
    </dgm:pt>
    <dgm:pt modelId="{1EC3FDC1-F314-40DE-9F8B-2B7D905BC5DE}" type="sibTrans" cxnId="{F64A390A-1760-44D1-9ED3-EE35E2FF2B15}">
      <dgm:prSet/>
      <dgm:spPr/>
      <dgm:t>
        <a:bodyPr/>
        <a:lstStyle/>
        <a:p>
          <a:endParaRPr lang="fr-FR"/>
        </a:p>
      </dgm:t>
    </dgm:pt>
    <dgm:pt modelId="{0A3B6ADA-EB8D-4F3C-BA12-33811108C55C}">
      <dgm:prSet/>
      <dgm:spPr>
        <a:solidFill>
          <a:schemeClr val="accent5"/>
        </a:solidFill>
      </dgm:spPr>
      <dgm:t>
        <a:bodyPr/>
        <a:lstStyle/>
        <a:p>
          <a:endParaRPr lang="fr-FR" dirty="0"/>
        </a:p>
      </dgm:t>
    </dgm:pt>
    <dgm:pt modelId="{66FCE25D-5F38-48A3-84CF-FAFD1C108130}" type="parTrans" cxnId="{A89E1530-0CA4-40B5-B3B3-2A67C1979446}">
      <dgm:prSet/>
      <dgm:spPr/>
      <dgm:t>
        <a:bodyPr/>
        <a:lstStyle/>
        <a:p>
          <a:endParaRPr lang="fr-FR"/>
        </a:p>
      </dgm:t>
    </dgm:pt>
    <dgm:pt modelId="{4ACE04C0-017D-439E-9209-BCE5843BC253}" type="sibTrans" cxnId="{A89E1530-0CA4-40B5-B3B3-2A67C1979446}">
      <dgm:prSet/>
      <dgm:spPr/>
      <dgm:t>
        <a:bodyPr/>
        <a:lstStyle/>
        <a:p>
          <a:endParaRPr lang="fr-FR"/>
        </a:p>
      </dgm:t>
    </dgm:pt>
    <dgm:pt modelId="{CF5D90B4-DF28-4938-8AE3-BBAB37EC38F4}">
      <dgm:prSet phldrT="[Texte]"/>
      <dgm:spPr/>
      <dgm:t>
        <a:bodyPr/>
        <a:lstStyle/>
        <a:p>
          <a:endParaRPr lang="fr-FR" dirty="0"/>
        </a:p>
      </dgm:t>
    </dgm:pt>
    <dgm:pt modelId="{89058730-FF0A-4795-A97E-91EDC45DC1F4}" type="parTrans" cxnId="{21D6A8EB-B503-4A9F-AAC3-A32C31601E1E}">
      <dgm:prSet/>
      <dgm:spPr/>
      <dgm:t>
        <a:bodyPr/>
        <a:lstStyle/>
        <a:p>
          <a:endParaRPr lang="fr-FR"/>
        </a:p>
      </dgm:t>
    </dgm:pt>
    <dgm:pt modelId="{3EF6F5FC-65BB-4F46-87DF-F5F9B07A6855}" type="sibTrans" cxnId="{21D6A8EB-B503-4A9F-AAC3-A32C31601E1E}">
      <dgm:prSet/>
      <dgm:spPr/>
      <dgm:t>
        <a:bodyPr/>
        <a:lstStyle/>
        <a:p>
          <a:endParaRPr lang="fr-FR"/>
        </a:p>
      </dgm:t>
    </dgm:pt>
    <dgm:pt modelId="{1E02B683-3C9B-44E2-8814-A11088AE887A}">
      <dgm:prSet/>
      <dgm:spPr/>
      <dgm:t>
        <a:bodyPr/>
        <a:lstStyle/>
        <a:p>
          <a:r>
            <a:rPr lang="fr-FR" dirty="0" smtClean="0"/>
            <a:t>Présentation du groupe</a:t>
          </a:r>
          <a:endParaRPr lang="fr-FR" dirty="0"/>
        </a:p>
      </dgm:t>
    </dgm:pt>
    <dgm:pt modelId="{18A79121-3BAB-4CD4-BCED-85535A3B6397}" type="parTrans" cxnId="{54A9C135-B1AD-42B5-95E8-B1E91D57C654}">
      <dgm:prSet/>
      <dgm:spPr/>
      <dgm:t>
        <a:bodyPr/>
        <a:lstStyle/>
        <a:p>
          <a:endParaRPr lang="fr-FR"/>
        </a:p>
      </dgm:t>
    </dgm:pt>
    <dgm:pt modelId="{717A5E29-811A-4310-9177-B192CAB1CC38}" type="sibTrans" cxnId="{54A9C135-B1AD-42B5-95E8-B1E91D57C654}">
      <dgm:prSet/>
      <dgm:spPr/>
      <dgm:t>
        <a:bodyPr/>
        <a:lstStyle/>
        <a:p>
          <a:endParaRPr lang="fr-FR"/>
        </a:p>
      </dgm:t>
    </dgm:pt>
    <dgm:pt modelId="{B7584F6A-7B32-48B1-84D4-5F358A27182D}">
      <dgm:prSet/>
      <dgm:spPr/>
      <dgm:t>
        <a:bodyPr/>
        <a:lstStyle/>
        <a:p>
          <a:r>
            <a:rPr lang="fr-FR" dirty="0" smtClean="0"/>
            <a:t>Rappel du contexte</a:t>
          </a:r>
          <a:endParaRPr lang="fr-FR" dirty="0"/>
        </a:p>
      </dgm:t>
    </dgm:pt>
    <dgm:pt modelId="{0C44230A-9875-46A0-8328-53C75330B2E5}" type="parTrans" cxnId="{F846A29D-102F-4E37-9AE8-A3A4847B6B88}">
      <dgm:prSet/>
      <dgm:spPr/>
      <dgm:t>
        <a:bodyPr/>
        <a:lstStyle/>
        <a:p>
          <a:endParaRPr lang="fr-FR"/>
        </a:p>
      </dgm:t>
    </dgm:pt>
    <dgm:pt modelId="{21EFB1F9-AD26-4A36-A32D-2C27BA95FA7E}" type="sibTrans" cxnId="{F846A29D-102F-4E37-9AE8-A3A4847B6B88}">
      <dgm:prSet/>
      <dgm:spPr/>
      <dgm:t>
        <a:bodyPr/>
        <a:lstStyle/>
        <a:p>
          <a:endParaRPr lang="fr-FR"/>
        </a:p>
      </dgm:t>
    </dgm:pt>
    <dgm:pt modelId="{C9D29D05-3F5C-467D-93E1-CC578CC6235F}">
      <dgm:prSet/>
      <dgm:spPr/>
      <dgm:t>
        <a:bodyPr/>
        <a:lstStyle/>
        <a:p>
          <a:r>
            <a:rPr lang="fr-FR" dirty="0" smtClean="0"/>
            <a:t>Rappel du besoin</a:t>
          </a:r>
          <a:endParaRPr lang="fr-FR" dirty="0"/>
        </a:p>
      </dgm:t>
    </dgm:pt>
    <dgm:pt modelId="{D401812B-B548-406E-BC59-774A3B19118B}" type="parTrans" cxnId="{BB3593EE-7744-46FC-9405-104889142CB2}">
      <dgm:prSet/>
      <dgm:spPr/>
      <dgm:t>
        <a:bodyPr/>
        <a:lstStyle/>
        <a:p>
          <a:endParaRPr lang="fr-FR"/>
        </a:p>
      </dgm:t>
    </dgm:pt>
    <dgm:pt modelId="{85F4E93A-A59C-44A8-ABF0-DBEC3F054790}" type="sibTrans" cxnId="{BB3593EE-7744-46FC-9405-104889142CB2}">
      <dgm:prSet/>
      <dgm:spPr/>
      <dgm:t>
        <a:bodyPr/>
        <a:lstStyle/>
        <a:p>
          <a:endParaRPr lang="fr-FR"/>
        </a:p>
      </dgm:t>
    </dgm:pt>
    <dgm:pt modelId="{A139856B-8DE5-433B-BBBC-02D2B96FD03E}">
      <dgm:prSet/>
      <dgm:spPr/>
      <dgm:t>
        <a:bodyPr/>
        <a:lstStyle/>
        <a:p>
          <a:r>
            <a:rPr lang="fr-FR" dirty="0" smtClean="0"/>
            <a:t>Rappel des contraintes</a:t>
          </a:r>
          <a:endParaRPr lang="fr-FR" dirty="0"/>
        </a:p>
      </dgm:t>
    </dgm:pt>
    <dgm:pt modelId="{DDA7090C-B333-4E2C-9C48-96A6BDBC800B}" type="parTrans" cxnId="{5C2BB0CE-30C3-4296-B614-D2D0D75E2B66}">
      <dgm:prSet/>
      <dgm:spPr/>
      <dgm:t>
        <a:bodyPr/>
        <a:lstStyle/>
        <a:p>
          <a:endParaRPr lang="fr-FR"/>
        </a:p>
      </dgm:t>
    </dgm:pt>
    <dgm:pt modelId="{E9356143-CD7E-4442-B6D8-9B86F97B4C3D}" type="sibTrans" cxnId="{5C2BB0CE-30C3-4296-B614-D2D0D75E2B66}">
      <dgm:prSet/>
      <dgm:spPr/>
      <dgm:t>
        <a:bodyPr/>
        <a:lstStyle/>
        <a:p>
          <a:endParaRPr lang="fr-FR"/>
        </a:p>
      </dgm:t>
    </dgm:pt>
    <dgm:pt modelId="{3E8F2F71-FFF2-4672-AAC3-49EA2BD10249}">
      <dgm:prSet/>
      <dgm:spPr/>
      <dgm:t>
        <a:bodyPr/>
        <a:lstStyle/>
        <a:p>
          <a:r>
            <a:rPr lang="fr-FR" dirty="0" smtClean="0"/>
            <a:t>Présentation de la solution</a:t>
          </a:r>
          <a:endParaRPr lang="fr-FR" dirty="0"/>
        </a:p>
      </dgm:t>
    </dgm:pt>
    <dgm:pt modelId="{226F39B1-5F89-48AC-8358-F9822407C353}" type="parTrans" cxnId="{66B91877-E0FD-4182-8079-D4D2213E15C1}">
      <dgm:prSet/>
      <dgm:spPr/>
      <dgm:t>
        <a:bodyPr/>
        <a:lstStyle/>
        <a:p>
          <a:endParaRPr lang="fr-FR"/>
        </a:p>
      </dgm:t>
    </dgm:pt>
    <dgm:pt modelId="{F421E897-3B88-42BA-B92C-50FCBAD52634}" type="sibTrans" cxnId="{66B91877-E0FD-4182-8079-D4D2213E15C1}">
      <dgm:prSet/>
      <dgm:spPr/>
      <dgm:t>
        <a:bodyPr/>
        <a:lstStyle/>
        <a:p>
          <a:endParaRPr lang="fr-FR"/>
        </a:p>
      </dgm:t>
    </dgm:pt>
    <dgm:pt modelId="{551ED899-D35A-401A-AC4C-C8699B5A2A9B}">
      <dgm:prSet/>
      <dgm:spPr/>
      <dgm:t>
        <a:bodyPr/>
        <a:lstStyle/>
        <a:p>
          <a:r>
            <a:rPr lang="fr-FR" dirty="0" smtClean="0"/>
            <a:t>Perspective d’évolution</a:t>
          </a:r>
          <a:endParaRPr lang="fr-FR" dirty="0"/>
        </a:p>
      </dgm:t>
    </dgm:pt>
    <dgm:pt modelId="{8F83A41E-27DC-49B4-84D3-37A551983B05}" type="parTrans" cxnId="{BC9229B2-B887-4BCF-A1C5-3E73F499DEDE}">
      <dgm:prSet/>
      <dgm:spPr/>
      <dgm:t>
        <a:bodyPr/>
        <a:lstStyle/>
        <a:p>
          <a:endParaRPr lang="fr-FR"/>
        </a:p>
      </dgm:t>
    </dgm:pt>
    <dgm:pt modelId="{5B3AD6B6-77CB-473F-B9DB-B89FE4E10ED1}" type="sibTrans" cxnId="{BC9229B2-B887-4BCF-A1C5-3E73F499DEDE}">
      <dgm:prSet/>
      <dgm:spPr/>
      <dgm:t>
        <a:bodyPr/>
        <a:lstStyle/>
        <a:p>
          <a:endParaRPr lang="fr-FR"/>
        </a:p>
      </dgm:t>
    </dgm:pt>
    <dgm:pt modelId="{67688592-4CFE-4A9A-9859-3A77CA55B734}">
      <dgm:prSet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F6B7E81-3EBC-4C3F-96D8-F551954B30AB}" type="parTrans" cxnId="{9496B1A3-FF46-4CAC-87E9-C31074920F94}">
      <dgm:prSet/>
      <dgm:spPr/>
      <dgm:t>
        <a:bodyPr/>
        <a:lstStyle/>
        <a:p>
          <a:endParaRPr lang="fr-FR"/>
        </a:p>
      </dgm:t>
    </dgm:pt>
    <dgm:pt modelId="{FD9410EC-B4C4-44C8-8B91-537FCFF2DA8F}" type="sibTrans" cxnId="{9496B1A3-FF46-4CAC-87E9-C31074920F94}">
      <dgm:prSet/>
      <dgm:spPr/>
      <dgm:t>
        <a:bodyPr/>
        <a:lstStyle/>
        <a:p>
          <a:endParaRPr lang="fr-FR"/>
        </a:p>
      </dgm:t>
    </dgm:pt>
    <dgm:pt modelId="{8BA6666F-8040-4459-9B62-3C65F0A743E9}">
      <dgm:prSet/>
      <dgm:spPr/>
      <dgm:t>
        <a:bodyPr/>
        <a:lstStyle/>
        <a:p>
          <a:r>
            <a:rPr lang="fr-FR" dirty="0" smtClean="0"/>
            <a:t>Questions</a:t>
          </a:r>
          <a:endParaRPr lang="fr-FR" dirty="0"/>
        </a:p>
      </dgm:t>
    </dgm:pt>
    <dgm:pt modelId="{9473E408-E74A-4C83-9CF7-2B65C3D12A1D}" type="parTrans" cxnId="{4289D446-2459-4541-81AC-7BC45120B0A1}">
      <dgm:prSet/>
      <dgm:spPr/>
      <dgm:t>
        <a:bodyPr/>
        <a:lstStyle/>
        <a:p>
          <a:endParaRPr lang="fr-FR"/>
        </a:p>
      </dgm:t>
    </dgm:pt>
    <dgm:pt modelId="{DB417A09-6248-4EC0-B827-8878D92ECAEE}" type="sibTrans" cxnId="{4289D446-2459-4541-81AC-7BC45120B0A1}">
      <dgm:prSet/>
      <dgm:spPr/>
      <dgm:t>
        <a:bodyPr/>
        <a:lstStyle/>
        <a:p>
          <a:endParaRPr lang="fr-FR"/>
        </a:p>
      </dgm:t>
    </dgm:pt>
    <dgm:pt modelId="{C3DB0AFC-11EC-48D3-8A3A-E81C02DA42CD}" type="pres">
      <dgm:prSet presAssocID="{BFB0D339-D14E-4684-A544-66575CAE0F8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7A4A160-3886-4CBD-8282-0D5DFD42B44B}" type="pres">
      <dgm:prSet presAssocID="{01A1BDBF-9060-43D7-947A-C3EB986B41B3}" presName="composite" presStyleCnt="0"/>
      <dgm:spPr/>
    </dgm:pt>
    <dgm:pt modelId="{35FF9E41-D4B8-4D15-B56E-24734794F710}" type="pres">
      <dgm:prSet presAssocID="{01A1BDBF-9060-43D7-947A-C3EB986B41B3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FFC65D-0067-41B6-8E79-4D921303EBFB}" type="pres">
      <dgm:prSet presAssocID="{01A1BDBF-9060-43D7-947A-C3EB986B41B3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4AEE846-A7B6-4A37-83CB-4D2CC91EE5F1}" type="pres">
      <dgm:prSet presAssocID="{20387A32-A760-4F1F-9DD5-265FA2F438D3}" presName="sp" presStyleCnt="0"/>
      <dgm:spPr/>
    </dgm:pt>
    <dgm:pt modelId="{E6E11527-A352-4732-8D05-EBC2A15D6AE6}" type="pres">
      <dgm:prSet presAssocID="{0A3B6ADA-EB8D-4F3C-BA12-33811108C55C}" presName="composite" presStyleCnt="0"/>
      <dgm:spPr/>
    </dgm:pt>
    <dgm:pt modelId="{03826445-3732-4711-A91B-AA6E549B944A}" type="pres">
      <dgm:prSet presAssocID="{0A3B6ADA-EB8D-4F3C-BA12-33811108C55C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7EF870E-DEFF-495B-83E3-E23DB1870DB9}" type="pres">
      <dgm:prSet presAssocID="{0A3B6ADA-EB8D-4F3C-BA12-33811108C55C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554E2C2-942E-4546-8EA9-75DDAA0172FA}" type="pres">
      <dgm:prSet presAssocID="{4ACE04C0-017D-439E-9209-BCE5843BC253}" presName="sp" presStyleCnt="0"/>
      <dgm:spPr/>
    </dgm:pt>
    <dgm:pt modelId="{6B519DCA-BB71-49F0-985B-FE0E7A8ACF6A}" type="pres">
      <dgm:prSet presAssocID="{49304F54-3F50-4DEA-8C99-AC54D155A30F}" presName="composite" presStyleCnt="0"/>
      <dgm:spPr/>
    </dgm:pt>
    <dgm:pt modelId="{F27982F0-F88E-471E-864B-093C3F2B686E}" type="pres">
      <dgm:prSet presAssocID="{49304F54-3F50-4DEA-8C99-AC54D155A30F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E13891-6499-4326-B6B8-CD613E2A6929}" type="pres">
      <dgm:prSet presAssocID="{49304F54-3F50-4DEA-8C99-AC54D155A30F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0DBA45-7E52-4CD2-BA57-3B6DE06EC156}" type="pres">
      <dgm:prSet presAssocID="{7B7C6641-7350-4584-A181-BA09B40F0BC2}" presName="sp" presStyleCnt="0"/>
      <dgm:spPr/>
    </dgm:pt>
    <dgm:pt modelId="{11B516BA-DA59-43BD-8581-DD0B85AEF25A}" type="pres">
      <dgm:prSet presAssocID="{2B6524DE-FEA0-4029-BE97-372F92A11130}" presName="composite" presStyleCnt="0"/>
      <dgm:spPr/>
    </dgm:pt>
    <dgm:pt modelId="{3FE71A19-FB4F-47D3-9DCA-C7AECFB4F405}" type="pres">
      <dgm:prSet presAssocID="{2B6524DE-FEA0-4029-BE97-372F92A11130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F38986-D36B-4AF0-A239-8FD21EE76F13}" type="pres">
      <dgm:prSet presAssocID="{2B6524DE-FEA0-4029-BE97-372F92A11130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2925EA-B10A-465E-8078-67928E290ECC}" type="pres">
      <dgm:prSet presAssocID="{1808AA97-15DD-40A0-AF61-9B291BC9C5D5}" presName="sp" presStyleCnt="0"/>
      <dgm:spPr/>
    </dgm:pt>
    <dgm:pt modelId="{6885634B-307C-43E8-A959-655AD7D6CFD6}" type="pres">
      <dgm:prSet presAssocID="{C6BAD87B-14DF-4C60-90B6-D164C337094D}" presName="composite" presStyleCnt="0"/>
      <dgm:spPr/>
    </dgm:pt>
    <dgm:pt modelId="{F6C8C543-6727-4B23-B741-D693721E40FD}" type="pres">
      <dgm:prSet presAssocID="{C6BAD87B-14DF-4C60-90B6-D164C337094D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F3A0371-A2EA-4FBE-BD5D-7F231819B3F7}" type="pres">
      <dgm:prSet presAssocID="{C6BAD87B-14DF-4C60-90B6-D164C337094D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BACB00-A2EF-433C-987B-64375F2F161C}" type="pres">
      <dgm:prSet presAssocID="{437F06BD-A94F-44AD-A758-89C722877B42}" presName="sp" presStyleCnt="0"/>
      <dgm:spPr/>
    </dgm:pt>
    <dgm:pt modelId="{9C2925CA-5414-4A36-B621-1723A58F896D}" type="pres">
      <dgm:prSet presAssocID="{BFE9A91B-6105-4737-8AEC-DBEDDF0498DA}" presName="composite" presStyleCnt="0"/>
      <dgm:spPr/>
    </dgm:pt>
    <dgm:pt modelId="{0432A272-853C-4BF5-AB2C-69A23D39030F}" type="pres">
      <dgm:prSet presAssocID="{BFE9A91B-6105-4737-8AEC-DBEDDF0498DA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1A475E-2F1B-42A9-BC52-5BFED914866B}" type="pres">
      <dgm:prSet presAssocID="{BFE9A91B-6105-4737-8AEC-DBEDDF0498DA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12863F9-FD0F-4D8A-9014-C2F5C33C0533}" type="pres">
      <dgm:prSet presAssocID="{1418E0B7-4EF5-437F-946D-F32861478069}" presName="sp" presStyleCnt="0"/>
      <dgm:spPr/>
    </dgm:pt>
    <dgm:pt modelId="{7BFEF963-49E5-4CE1-BE3C-C869C5CF1B05}" type="pres">
      <dgm:prSet presAssocID="{CF5D90B4-DF28-4938-8AE3-BBAB37EC38F4}" presName="composite" presStyleCnt="0"/>
      <dgm:spPr/>
    </dgm:pt>
    <dgm:pt modelId="{656F83D6-D6F8-4576-BDE0-0400768254C5}" type="pres">
      <dgm:prSet presAssocID="{CF5D90B4-DF28-4938-8AE3-BBAB37EC38F4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AB9FBA-C49D-422D-839F-0191FB1DFA74}" type="pres">
      <dgm:prSet presAssocID="{CF5D90B4-DF28-4938-8AE3-BBAB37EC38F4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ECDEB88-964A-47DF-93FD-9C608DD0BFB9}" type="pres">
      <dgm:prSet presAssocID="{3EF6F5FC-65BB-4F46-87DF-F5F9B07A6855}" presName="sp" presStyleCnt="0"/>
      <dgm:spPr/>
    </dgm:pt>
    <dgm:pt modelId="{22FBB8C6-FD59-4940-9FAD-5F8ECF3561B3}" type="pres">
      <dgm:prSet presAssocID="{9B4D236C-D372-4D8B-922A-2B4D1B9A2816}" presName="composite" presStyleCnt="0"/>
      <dgm:spPr/>
    </dgm:pt>
    <dgm:pt modelId="{A2B142B4-99A0-414C-947E-9C91FA1193B0}" type="pres">
      <dgm:prSet presAssocID="{9B4D236C-D372-4D8B-922A-2B4D1B9A2816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33BFDE-F443-48D3-8847-A759CDE1969C}" type="pres">
      <dgm:prSet presAssocID="{9B4D236C-D372-4D8B-922A-2B4D1B9A2816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1711BD6-E36E-4C27-A95D-E639EE1F9B78}" type="presOf" srcId="{2B6524DE-FEA0-4029-BE97-372F92A11130}" destId="{3FE71A19-FB4F-47D3-9DCA-C7AECFB4F405}" srcOrd="0" destOrd="0" presId="urn:microsoft.com/office/officeart/2005/8/layout/chevron2"/>
    <dgm:cxn modelId="{21D6A8EB-B503-4A9F-AAC3-A32C31601E1E}" srcId="{BFB0D339-D14E-4684-A544-66575CAE0F83}" destId="{CF5D90B4-DF28-4938-8AE3-BBAB37EC38F4}" srcOrd="6" destOrd="0" parTransId="{89058730-FF0A-4795-A97E-91EDC45DC1F4}" sibTransId="{3EF6F5FC-65BB-4F46-87DF-F5F9B07A6855}"/>
    <dgm:cxn modelId="{10BA8761-1626-4669-9382-37E0A49B5917}" type="presOf" srcId="{BFB0D339-D14E-4684-A544-66575CAE0F83}" destId="{C3DB0AFC-11EC-48D3-8A3A-E81C02DA42CD}" srcOrd="0" destOrd="0" presId="urn:microsoft.com/office/officeart/2005/8/layout/chevron2"/>
    <dgm:cxn modelId="{EF39749A-2EB9-480C-A6EF-FDA3E1CBCF14}" type="presOf" srcId="{1E02B683-3C9B-44E2-8814-A11088AE887A}" destId="{9BFFC65D-0067-41B6-8E79-4D921303EBFB}" srcOrd="0" destOrd="0" presId="urn:microsoft.com/office/officeart/2005/8/layout/chevron2"/>
    <dgm:cxn modelId="{C73CDC34-E679-45E3-A185-DFA6F5ACDAE4}" srcId="{BFB0D339-D14E-4684-A544-66575CAE0F83}" destId="{01A1BDBF-9060-43D7-947A-C3EB986B41B3}" srcOrd="0" destOrd="0" parTransId="{801C976D-306A-4122-910E-F1803DCE9B3E}" sibTransId="{20387A32-A760-4F1F-9DD5-265FA2F438D3}"/>
    <dgm:cxn modelId="{C6BA9BFF-FD82-449F-ABA4-A3DAA4FF55B8}" type="presOf" srcId="{49304F54-3F50-4DEA-8C99-AC54D155A30F}" destId="{F27982F0-F88E-471E-864B-093C3F2B686E}" srcOrd="0" destOrd="0" presId="urn:microsoft.com/office/officeart/2005/8/layout/chevron2"/>
    <dgm:cxn modelId="{4289D446-2459-4541-81AC-7BC45120B0A1}" srcId="{9B4D236C-D372-4D8B-922A-2B4D1B9A2816}" destId="{8BA6666F-8040-4459-9B62-3C65F0A743E9}" srcOrd="0" destOrd="0" parTransId="{9473E408-E74A-4C83-9CF7-2B65C3D12A1D}" sibTransId="{DB417A09-6248-4EC0-B827-8878D92ECAEE}"/>
    <dgm:cxn modelId="{BC9229B2-B887-4BCF-A1C5-3E73F499DEDE}" srcId="{BFE9A91B-6105-4737-8AEC-DBEDDF0498DA}" destId="{551ED899-D35A-401A-AC4C-C8699B5A2A9B}" srcOrd="0" destOrd="0" parTransId="{8F83A41E-27DC-49B4-84D3-37A551983B05}" sibTransId="{5B3AD6B6-77CB-473F-B9DB-B89FE4E10ED1}"/>
    <dgm:cxn modelId="{5C60D163-5503-447A-A7F7-4F23BDF70C79}" type="presOf" srcId="{551ED899-D35A-401A-AC4C-C8699B5A2A9B}" destId="{DB1A475E-2F1B-42A9-BC52-5BFED914866B}" srcOrd="0" destOrd="0" presId="urn:microsoft.com/office/officeart/2005/8/layout/chevron2"/>
    <dgm:cxn modelId="{1AA8CDC0-4E92-41D0-939B-860496A5094C}" srcId="{BFB0D339-D14E-4684-A544-66575CAE0F83}" destId="{49304F54-3F50-4DEA-8C99-AC54D155A30F}" srcOrd="2" destOrd="0" parTransId="{C6CEE32E-A61A-4701-97CC-E8B8D2739986}" sibTransId="{7B7C6641-7350-4584-A181-BA09B40F0BC2}"/>
    <dgm:cxn modelId="{A89E1530-0CA4-40B5-B3B3-2A67C1979446}" srcId="{BFB0D339-D14E-4684-A544-66575CAE0F83}" destId="{0A3B6ADA-EB8D-4F3C-BA12-33811108C55C}" srcOrd="1" destOrd="0" parTransId="{66FCE25D-5F38-48A3-84CF-FAFD1C108130}" sibTransId="{4ACE04C0-017D-439E-9209-BCE5843BC253}"/>
    <dgm:cxn modelId="{66B91877-E0FD-4182-8079-D4D2213E15C1}" srcId="{C6BAD87B-14DF-4C60-90B6-D164C337094D}" destId="{3E8F2F71-FFF2-4672-AAC3-49EA2BD10249}" srcOrd="0" destOrd="0" parTransId="{226F39B1-5F89-48AC-8358-F9822407C353}" sibTransId="{F421E897-3B88-42BA-B92C-50FCBAD52634}"/>
    <dgm:cxn modelId="{BB3593EE-7744-46FC-9405-104889142CB2}" srcId="{49304F54-3F50-4DEA-8C99-AC54D155A30F}" destId="{C9D29D05-3F5C-467D-93E1-CC578CC6235F}" srcOrd="0" destOrd="0" parTransId="{D401812B-B548-406E-BC59-774A3B19118B}" sibTransId="{85F4E93A-A59C-44A8-ABF0-DBEC3F054790}"/>
    <dgm:cxn modelId="{54A9C135-B1AD-42B5-95E8-B1E91D57C654}" srcId="{01A1BDBF-9060-43D7-947A-C3EB986B41B3}" destId="{1E02B683-3C9B-44E2-8814-A11088AE887A}" srcOrd="0" destOrd="0" parTransId="{18A79121-3BAB-4CD4-BCED-85535A3B6397}" sibTransId="{717A5E29-811A-4310-9177-B192CAB1CC38}"/>
    <dgm:cxn modelId="{A930C92A-0CB2-40C0-ACD7-AD3C7EBBBE0C}" type="presOf" srcId="{A139856B-8DE5-433B-BBBC-02D2B96FD03E}" destId="{7CF38986-D36B-4AF0-A239-8FD21EE76F13}" srcOrd="0" destOrd="0" presId="urn:microsoft.com/office/officeart/2005/8/layout/chevron2"/>
    <dgm:cxn modelId="{37368197-C523-4F7C-8C03-99E3D06D0D92}" type="presOf" srcId="{01A1BDBF-9060-43D7-947A-C3EB986B41B3}" destId="{35FF9E41-D4B8-4D15-B56E-24734794F710}" srcOrd="0" destOrd="0" presId="urn:microsoft.com/office/officeart/2005/8/layout/chevron2"/>
    <dgm:cxn modelId="{5C2BB0CE-30C3-4296-B614-D2D0D75E2B66}" srcId="{2B6524DE-FEA0-4029-BE97-372F92A11130}" destId="{A139856B-8DE5-433B-BBBC-02D2B96FD03E}" srcOrd="0" destOrd="0" parTransId="{DDA7090C-B333-4E2C-9C48-96A6BDBC800B}" sibTransId="{E9356143-CD7E-4442-B6D8-9B86F97B4C3D}"/>
    <dgm:cxn modelId="{346EE8C9-EAF2-4E37-A594-1E27F3282C68}" srcId="{BFB0D339-D14E-4684-A544-66575CAE0F83}" destId="{BFE9A91B-6105-4737-8AEC-DBEDDF0498DA}" srcOrd="5" destOrd="0" parTransId="{791A50B6-5579-47DC-896C-C2E1EBBAC296}" sibTransId="{1418E0B7-4EF5-437F-946D-F32861478069}"/>
    <dgm:cxn modelId="{C946D67B-0F03-4E74-87CB-87E9A5478F14}" type="presOf" srcId="{9B4D236C-D372-4D8B-922A-2B4D1B9A2816}" destId="{A2B142B4-99A0-414C-947E-9C91FA1193B0}" srcOrd="0" destOrd="0" presId="urn:microsoft.com/office/officeart/2005/8/layout/chevron2"/>
    <dgm:cxn modelId="{61D4E49F-319D-4531-94D7-6B45F0019F6C}" type="presOf" srcId="{B7584F6A-7B32-48B1-84D4-5F358A27182D}" destId="{77EF870E-DEFF-495B-83E3-E23DB1870DB9}" srcOrd="0" destOrd="0" presId="urn:microsoft.com/office/officeart/2005/8/layout/chevron2"/>
    <dgm:cxn modelId="{08390EDD-9DB0-4742-8865-EC521EFB2A3B}" type="presOf" srcId="{0A3B6ADA-EB8D-4F3C-BA12-33811108C55C}" destId="{03826445-3732-4711-A91B-AA6E549B944A}" srcOrd="0" destOrd="0" presId="urn:microsoft.com/office/officeart/2005/8/layout/chevron2"/>
    <dgm:cxn modelId="{78B55373-17C3-4FF9-A317-0947BFCC094B}" type="presOf" srcId="{67688592-4CFE-4A9A-9859-3A77CA55B734}" destId="{6DAB9FBA-C49D-422D-839F-0191FB1DFA74}" srcOrd="0" destOrd="0" presId="urn:microsoft.com/office/officeart/2005/8/layout/chevron2"/>
    <dgm:cxn modelId="{2F61946E-9D1F-40BA-89C2-E936D74FA3C1}" type="presOf" srcId="{C6BAD87B-14DF-4C60-90B6-D164C337094D}" destId="{F6C8C543-6727-4B23-B741-D693721E40FD}" srcOrd="0" destOrd="0" presId="urn:microsoft.com/office/officeart/2005/8/layout/chevron2"/>
    <dgm:cxn modelId="{0E5F1716-BE11-41BB-B247-1A9C96C78EA5}" type="presOf" srcId="{8BA6666F-8040-4459-9B62-3C65F0A743E9}" destId="{3133BFDE-F443-48D3-8847-A759CDE1969C}" srcOrd="0" destOrd="0" presId="urn:microsoft.com/office/officeart/2005/8/layout/chevron2"/>
    <dgm:cxn modelId="{9496B1A3-FF46-4CAC-87E9-C31074920F94}" srcId="{CF5D90B4-DF28-4938-8AE3-BBAB37EC38F4}" destId="{67688592-4CFE-4A9A-9859-3A77CA55B734}" srcOrd="0" destOrd="0" parTransId="{7F6B7E81-3EBC-4C3F-96D8-F551954B30AB}" sibTransId="{FD9410EC-B4C4-44C8-8B91-537FCFF2DA8F}"/>
    <dgm:cxn modelId="{F64A390A-1760-44D1-9ED3-EE35E2FF2B15}" srcId="{BFB0D339-D14E-4684-A544-66575CAE0F83}" destId="{9B4D236C-D372-4D8B-922A-2B4D1B9A2816}" srcOrd="7" destOrd="0" parTransId="{4F8B768E-08CE-4175-8031-140980C5147C}" sibTransId="{1EC3FDC1-F314-40DE-9F8B-2B7D905BC5DE}"/>
    <dgm:cxn modelId="{9379FA0E-FD64-4DB1-B183-DC4C43DFD65E}" type="presOf" srcId="{3E8F2F71-FFF2-4672-AAC3-49EA2BD10249}" destId="{DF3A0371-A2EA-4FBE-BD5D-7F231819B3F7}" srcOrd="0" destOrd="0" presId="urn:microsoft.com/office/officeart/2005/8/layout/chevron2"/>
    <dgm:cxn modelId="{0F0D1441-CDCF-4E01-90A6-9452AD54C541}" type="presOf" srcId="{BFE9A91B-6105-4737-8AEC-DBEDDF0498DA}" destId="{0432A272-853C-4BF5-AB2C-69A23D39030F}" srcOrd="0" destOrd="0" presId="urn:microsoft.com/office/officeart/2005/8/layout/chevron2"/>
    <dgm:cxn modelId="{88D62489-2CD6-4E7B-BF00-1DC04D28F96D}" srcId="{BFB0D339-D14E-4684-A544-66575CAE0F83}" destId="{C6BAD87B-14DF-4C60-90B6-D164C337094D}" srcOrd="4" destOrd="0" parTransId="{D57ABF18-6BBE-4F84-AF24-E48C448451EF}" sibTransId="{437F06BD-A94F-44AD-A758-89C722877B42}"/>
    <dgm:cxn modelId="{F846A29D-102F-4E37-9AE8-A3A4847B6B88}" srcId="{0A3B6ADA-EB8D-4F3C-BA12-33811108C55C}" destId="{B7584F6A-7B32-48B1-84D4-5F358A27182D}" srcOrd="0" destOrd="0" parTransId="{0C44230A-9875-46A0-8328-53C75330B2E5}" sibTransId="{21EFB1F9-AD26-4A36-A32D-2C27BA95FA7E}"/>
    <dgm:cxn modelId="{A97A9259-D07E-41B8-A10A-E16CF4A9F546}" type="presOf" srcId="{C9D29D05-3F5C-467D-93E1-CC578CC6235F}" destId="{24E13891-6499-4326-B6B8-CD613E2A6929}" srcOrd="0" destOrd="0" presId="urn:microsoft.com/office/officeart/2005/8/layout/chevron2"/>
    <dgm:cxn modelId="{E9146E54-C614-4D53-BCA1-E5B06470E9C1}" type="presOf" srcId="{CF5D90B4-DF28-4938-8AE3-BBAB37EC38F4}" destId="{656F83D6-D6F8-4576-BDE0-0400768254C5}" srcOrd="0" destOrd="0" presId="urn:microsoft.com/office/officeart/2005/8/layout/chevron2"/>
    <dgm:cxn modelId="{6B15D1DD-FEE8-4CC3-B52C-FAEB6D5391FD}" srcId="{BFB0D339-D14E-4684-A544-66575CAE0F83}" destId="{2B6524DE-FEA0-4029-BE97-372F92A11130}" srcOrd="3" destOrd="0" parTransId="{E68268EB-CD71-4039-9A0F-4443C09EBF82}" sibTransId="{1808AA97-15DD-40A0-AF61-9B291BC9C5D5}"/>
    <dgm:cxn modelId="{46E2BFEF-167F-489A-8533-4CF4AC2DE0C9}" type="presParOf" srcId="{C3DB0AFC-11EC-48D3-8A3A-E81C02DA42CD}" destId="{37A4A160-3886-4CBD-8282-0D5DFD42B44B}" srcOrd="0" destOrd="0" presId="urn:microsoft.com/office/officeart/2005/8/layout/chevron2"/>
    <dgm:cxn modelId="{5632AEC4-FD84-4E44-B7F3-A37A1CB1B439}" type="presParOf" srcId="{37A4A160-3886-4CBD-8282-0D5DFD42B44B}" destId="{35FF9E41-D4B8-4D15-B56E-24734794F710}" srcOrd="0" destOrd="0" presId="urn:microsoft.com/office/officeart/2005/8/layout/chevron2"/>
    <dgm:cxn modelId="{8ACD5F09-2176-43DD-A180-B7E316429DCC}" type="presParOf" srcId="{37A4A160-3886-4CBD-8282-0D5DFD42B44B}" destId="{9BFFC65D-0067-41B6-8E79-4D921303EBFB}" srcOrd="1" destOrd="0" presId="urn:microsoft.com/office/officeart/2005/8/layout/chevron2"/>
    <dgm:cxn modelId="{0552D98E-B25C-4F79-9BCB-F0D4ED4B5D74}" type="presParOf" srcId="{C3DB0AFC-11EC-48D3-8A3A-E81C02DA42CD}" destId="{84AEE846-A7B6-4A37-83CB-4D2CC91EE5F1}" srcOrd="1" destOrd="0" presId="urn:microsoft.com/office/officeart/2005/8/layout/chevron2"/>
    <dgm:cxn modelId="{AE22F85F-E099-4DC8-8FB9-64ED2F1FB23E}" type="presParOf" srcId="{C3DB0AFC-11EC-48D3-8A3A-E81C02DA42CD}" destId="{E6E11527-A352-4732-8D05-EBC2A15D6AE6}" srcOrd="2" destOrd="0" presId="urn:microsoft.com/office/officeart/2005/8/layout/chevron2"/>
    <dgm:cxn modelId="{64F316C7-C2BA-42DC-87B2-EB63B598746B}" type="presParOf" srcId="{E6E11527-A352-4732-8D05-EBC2A15D6AE6}" destId="{03826445-3732-4711-A91B-AA6E549B944A}" srcOrd="0" destOrd="0" presId="urn:microsoft.com/office/officeart/2005/8/layout/chevron2"/>
    <dgm:cxn modelId="{ECF2B4DB-AA60-4566-BC9B-064E95685594}" type="presParOf" srcId="{E6E11527-A352-4732-8D05-EBC2A15D6AE6}" destId="{77EF870E-DEFF-495B-83E3-E23DB1870DB9}" srcOrd="1" destOrd="0" presId="urn:microsoft.com/office/officeart/2005/8/layout/chevron2"/>
    <dgm:cxn modelId="{40F60F9C-CE45-4242-AA60-1546853FD03D}" type="presParOf" srcId="{C3DB0AFC-11EC-48D3-8A3A-E81C02DA42CD}" destId="{4554E2C2-942E-4546-8EA9-75DDAA0172FA}" srcOrd="3" destOrd="0" presId="urn:microsoft.com/office/officeart/2005/8/layout/chevron2"/>
    <dgm:cxn modelId="{B15BC937-E379-48EC-B0E5-3CA57EACE2DD}" type="presParOf" srcId="{C3DB0AFC-11EC-48D3-8A3A-E81C02DA42CD}" destId="{6B519DCA-BB71-49F0-985B-FE0E7A8ACF6A}" srcOrd="4" destOrd="0" presId="urn:microsoft.com/office/officeart/2005/8/layout/chevron2"/>
    <dgm:cxn modelId="{FFF6A9B5-16F3-4AD3-B9DA-1388B463780D}" type="presParOf" srcId="{6B519DCA-BB71-49F0-985B-FE0E7A8ACF6A}" destId="{F27982F0-F88E-471E-864B-093C3F2B686E}" srcOrd="0" destOrd="0" presId="urn:microsoft.com/office/officeart/2005/8/layout/chevron2"/>
    <dgm:cxn modelId="{6279B0CC-EA9E-4A94-996B-EB6791100DB8}" type="presParOf" srcId="{6B519DCA-BB71-49F0-985B-FE0E7A8ACF6A}" destId="{24E13891-6499-4326-B6B8-CD613E2A6929}" srcOrd="1" destOrd="0" presId="urn:microsoft.com/office/officeart/2005/8/layout/chevron2"/>
    <dgm:cxn modelId="{40D7D6A7-6D23-42E8-865B-A462D6A06270}" type="presParOf" srcId="{C3DB0AFC-11EC-48D3-8A3A-E81C02DA42CD}" destId="{E00DBA45-7E52-4CD2-BA57-3B6DE06EC156}" srcOrd="5" destOrd="0" presId="urn:microsoft.com/office/officeart/2005/8/layout/chevron2"/>
    <dgm:cxn modelId="{BE56E2D8-9667-4825-A09B-E17FAC55BF86}" type="presParOf" srcId="{C3DB0AFC-11EC-48D3-8A3A-E81C02DA42CD}" destId="{11B516BA-DA59-43BD-8581-DD0B85AEF25A}" srcOrd="6" destOrd="0" presId="urn:microsoft.com/office/officeart/2005/8/layout/chevron2"/>
    <dgm:cxn modelId="{FA45CB94-DDDF-4F92-AEB9-ECA9611F5FCE}" type="presParOf" srcId="{11B516BA-DA59-43BD-8581-DD0B85AEF25A}" destId="{3FE71A19-FB4F-47D3-9DCA-C7AECFB4F405}" srcOrd="0" destOrd="0" presId="urn:microsoft.com/office/officeart/2005/8/layout/chevron2"/>
    <dgm:cxn modelId="{FA94F867-2093-4642-AF7A-819FB0BB8242}" type="presParOf" srcId="{11B516BA-DA59-43BD-8581-DD0B85AEF25A}" destId="{7CF38986-D36B-4AF0-A239-8FD21EE76F13}" srcOrd="1" destOrd="0" presId="urn:microsoft.com/office/officeart/2005/8/layout/chevron2"/>
    <dgm:cxn modelId="{D886065C-51CA-4A6C-AF81-94F858E5BA3C}" type="presParOf" srcId="{C3DB0AFC-11EC-48D3-8A3A-E81C02DA42CD}" destId="{882925EA-B10A-465E-8078-67928E290ECC}" srcOrd="7" destOrd="0" presId="urn:microsoft.com/office/officeart/2005/8/layout/chevron2"/>
    <dgm:cxn modelId="{7317093B-38A6-4389-856E-C3251A5D1D24}" type="presParOf" srcId="{C3DB0AFC-11EC-48D3-8A3A-E81C02DA42CD}" destId="{6885634B-307C-43E8-A959-655AD7D6CFD6}" srcOrd="8" destOrd="0" presId="urn:microsoft.com/office/officeart/2005/8/layout/chevron2"/>
    <dgm:cxn modelId="{CD0D59E6-CED9-48E7-9AAC-9CCACD6EE634}" type="presParOf" srcId="{6885634B-307C-43E8-A959-655AD7D6CFD6}" destId="{F6C8C543-6727-4B23-B741-D693721E40FD}" srcOrd="0" destOrd="0" presId="urn:microsoft.com/office/officeart/2005/8/layout/chevron2"/>
    <dgm:cxn modelId="{91499AA3-5379-47B6-A1B8-4100536C5413}" type="presParOf" srcId="{6885634B-307C-43E8-A959-655AD7D6CFD6}" destId="{DF3A0371-A2EA-4FBE-BD5D-7F231819B3F7}" srcOrd="1" destOrd="0" presId="urn:microsoft.com/office/officeart/2005/8/layout/chevron2"/>
    <dgm:cxn modelId="{5FD80FEC-D1F8-4D49-98ED-55B8AF9C6864}" type="presParOf" srcId="{C3DB0AFC-11EC-48D3-8A3A-E81C02DA42CD}" destId="{51BACB00-A2EF-433C-987B-64375F2F161C}" srcOrd="9" destOrd="0" presId="urn:microsoft.com/office/officeart/2005/8/layout/chevron2"/>
    <dgm:cxn modelId="{0F420D9D-0593-4895-8C8F-BD6AE5307346}" type="presParOf" srcId="{C3DB0AFC-11EC-48D3-8A3A-E81C02DA42CD}" destId="{9C2925CA-5414-4A36-B621-1723A58F896D}" srcOrd="10" destOrd="0" presId="urn:microsoft.com/office/officeart/2005/8/layout/chevron2"/>
    <dgm:cxn modelId="{AE9A23B7-88B3-4D6A-9D54-7BF47899DEB7}" type="presParOf" srcId="{9C2925CA-5414-4A36-B621-1723A58F896D}" destId="{0432A272-853C-4BF5-AB2C-69A23D39030F}" srcOrd="0" destOrd="0" presId="urn:microsoft.com/office/officeart/2005/8/layout/chevron2"/>
    <dgm:cxn modelId="{C34334A2-BA88-4D7A-8115-1C0DF9798E70}" type="presParOf" srcId="{9C2925CA-5414-4A36-B621-1723A58F896D}" destId="{DB1A475E-2F1B-42A9-BC52-5BFED914866B}" srcOrd="1" destOrd="0" presId="urn:microsoft.com/office/officeart/2005/8/layout/chevron2"/>
    <dgm:cxn modelId="{B90D9C76-820E-4F90-999D-71AFF6667CFE}" type="presParOf" srcId="{C3DB0AFC-11EC-48D3-8A3A-E81C02DA42CD}" destId="{012863F9-FD0F-4D8A-9014-C2F5C33C0533}" srcOrd="11" destOrd="0" presId="urn:microsoft.com/office/officeart/2005/8/layout/chevron2"/>
    <dgm:cxn modelId="{3D73E234-2858-4874-AFBD-09C265199AA6}" type="presParOf" srcId="{C3DB0AFC-11EC-48D3-8A3A-E81C02DA42CD}" destId="{7BFEF963-49E5-4CE1-BE3C-C869C5CF1B05}" srcOrd="12" destOrd="0" presId="urn:microsoft.com/office/officeart/2005/8/layout/chevron2"/>
    <dgm:cxn modelId="{3728CF5F-B0CE-42E5-A85B-6F55EF22B5F4}" type="presParOf" srcId="{7BFEF963-49E5-4CE1-BE3C-C869C5CF1B05}" destId="{656F83D6-D6F8-4576-BDE0-0400768254C5}" srcOrd="0" destOrd="0" presId="urn:microsoft.com/office/officeart/2005/8/layout/chevron2"/>
    <dgm:cxn modelId="{9F8E2373-2F11-4AF4-98C6-E8EEE22C8030}" type="presParOf" srcId="{7BFEF963-49E5-4CE1-BE3C-C869C5CF1B05}" destId="{6DAB9FBA-C49D-422D-839F-0191FB1DFA74}" srcOrd="1" destOrd="0" presId="urn:microsoft.com/office/officeart/2005/8/layout/chevron2"/>
    <dgm:cxn modelId="{89BF5E25-A972-4625-9B6C-1DC301499F40}" type="presParOf" srcId="{C3DB0AFC-11EC-48D3-8A3A-E81C02DA42CD}" destId="{5ECDEB88-964A-47DF-93FD-9C608DD0BFB9}" srcOrd="13" destOrd="0" presId="urn:microsoft.com/office/officeart/2005/8/layout/chevron2"/>
    <dgm:cxn modelId="{C19B4001-1B59-4A6D-86FD-06FC5A3A28A6}" type="presParOf" srcId="{C3DB0AFC-11EC-48D3-8A3A-E81C02DA42CD}" destId="{22FBB8C6-FD59-4940-9FAD-5F8ECF3561B3}" srcOrd="14" destOrd="0" presId="urn:microsoft.com/office/officeart/2005/8/layout/chevron2"/>
    <dgm:cxn modelId="{A6CBC385-EFD1-408D-B273-D39F44FD215C}" type="presParOf" srcId="{22FBB8C6-FD59-4940-9FAD-5F8ECF3561B3}" destId="{A2B142B4-99A0-414C-947E-9C91FA1193B0}" srcOrd="0" destOrd="0" presId="urn:microsoft.com/office/officeart/2005/8/layout/chevron2"/>
    <dgm:cxn modelId="{04070D75-28BC-443C-A780-AA511788254F}" type="presParOf" srcId="{22FBB8C6-FD59-4940-9FAD-5F8ECF3561B3}" destId="{3133BFDE-F443-48D3-8847-A759CDE196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B0D339-D14E-4684-A544-66575CAE0F83}" type="doc">
      <dgm:prSet loTypeId="urn:microsoft.com/office/officeart/2005/8/layout/chevron2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1A1BDBF-9060-43D7-947A-C3EB986B41B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 </a:t>
          </a:r>
          <a:endParaRPr lang="fr-FR" dirty="0"/>
        </a:p>
      </dgm:t>
    </dgm:pt>
    <dgm:pt modelId="{801C976D-306A-4122-910E-F1803DCE9B3E}" type="parTrans" cxnId="{C73CDC34-E679-45E3-A185-DFA6F5ACDAE4}">
      <dgm:prSet/>
      <dgm:spPr/>
      <dgm:t>
        <a:bodyPr/>
        <a:lstStyle/>
        <a:p>
          <a:endParaRPr lang="fr-FR"/>
        </a:p>
      </dgm:t>
    </dgm:pt>
    <dgm:pt modelId="{20387A32-A760-4F1F-9DD5-265FA2F438D3}" type="sibTrans" cxnId="{C73CDC34-E679-45E3-A185-DFA6F5ACDAE4}">
      <dgm:prSet/>
      <dgm:spPr/>
      <dgm:t>
        <a:bodyPr/>
        <a:lstStyle/>
        <a:p>
          <a:endParaRPr lang="fr-FR"/>
        </a:p>
      </dgm:t>
    </dgm:pt>
    <dgm:pt modelId="{49304F54-3F50-4DEA-8C99-AC54D155A30F}">
      <dgm:prSet phldrT="[Texte]"/>
      <dgm:spPr>
        <a:solidFill>
          <a:schemeClr val="accent5"/>
        </a:solidFill>
      </dgm:spPr>
      <dgm:t>
        <a:bodyPr/>
        <a:lstStyle/>
        <a:p>
          <a:endParaRPr lang="fr-FR" dirty="0"/>
        </a:p>
      </dgm:t>
    </dgm:pt>
    <dgm:pt modelId="{C6CEE32E-A61A-4701-97CC-E8B8D2739986}" type="parTrans" cxnId="{1AA8CDC0-4E92-41D0-939B-860496A5094C}">
      <dgm:prSet/>
      <dgm:spPr/>
      <dgm:t>
        <a:bodyPr/>
        <a:lstStyle/>
        <a:p>
          <a:endParaRPr lang="fr-FR"/>
        </a:p>
      </dgm:t>
    </dgm:pt>
    <dgm:pt modelId="{7B7C6641-7350-4584-A181-BA09B40F0BC2}" type="sibTrans" cxnId="{1AA8CDC0-4E92-41D0-939B-860496A5094C}">
      <dgm:prSet/>
      <dgm:spPr/>
      <dgm:t>
        <a:bodyPr/>
        <a:lstStyle/>
        <a:p>
          <a:endParaRPr lang="fr-FR"/>
        </a:p>
      </dgm:t>
    </dgm:pt>
    <dgm:pt modelId="{2B6524DE-FEA0-4029-BE97-372F92A11130}">
      <dgm:prSet phldrT="[Texte]"/>
      <dgm:spPr/>
      <dgm:t>
        <a:bodyPr/>
        <a:lstStyle/>
        <a:p>
          <a:endParaRPr lang="fr-FR" dirty="0"/>
        </a:p>
      </dgm:t>
    </dgm:pt>
    <dgm:pt modelId="{E68268EB-CD71-4039-9A0F-4443C09EBF82}" type="parTrans" cxnId="{6B15D1DD-FEE8-4CC3-B52C-FAEB6D5391FD}">
      <dgm:prSet/>
      <dgm:spPr/>
      <dgm:t>
        <a:bodyPr/>
        <a:lstStyle/>
        <a:p>
          <a:endParaRPr lang="fr-FR"/>
        </a:p>
      </dgm:t>
    </dgm:pt>
    <dgm:pt modelId="{1808AA97-15DD-40A0-AF61-9B291BC9C5D5}" type="sibTrans" cxnId="{6B15D1DD-FEE8-4CC3-B52C-FAEB6D5391FD}">
      <dgm:prSet/>
      <dgm:spPr/>
      <dgm:t>
        <a:bodyPr/>
        <a:lstStyle/>
        <a:p>
          <a:endParaRPr lang="fr-FR"/>
        </a:p>
      </dgm:t>
    </dgm:pt>
    <dgm:pt modelId="{C6BAD87B-14DF-4C60-90B6-D164C337094D}">
      <dgm:prSet phldrT="[Texte]"/>
      <dgm:spPr/>
      <dgm:t>
        <a:bodyPr/>
        <a:lstStyle/>
        <a:p>
          <a:endParaRPr lang="fr-FR" dirty="0"/>
        </a:p>
      </dgm:t>
    </dgm:pt>
    <dgm:pt modelId="{D57ABF18-6BBE-4F84-AF24-E48C448451EF}" type="parTrans" cxnId="{88D62489-2CD6-4E7B-BF00-1DC04D28F96D}">
      <dgm:prSet/>
      <dgm:spPr/>
      <dgm:t>
        <a:bodyPr/>
        <a:lstStyle/>
        <a:p>
          <a:endParaRPr lang="fr-FR"/>
        </a:p>
      </dgm:t>
    </dgm:pt>
    <dgm:pt modelId="{437F06BD-A94F-44AD-A758-89C722877B42}" type="sibTrans" cxnId="{88D62489-2CD6-4E7B-BF00-1DC04D28F96D}">
      <dgm:prSet/>
      <dgm:spPr/>
      <dgm:t>
        <a:bodyPr/>
        <a:lstStyle/>
        <a:p>
          <a:endParaRPr lang="fr-FR"/>
        </a:p>
      </dgm:t>
    </dgm:pt>
    <dgm:pt modelId="{BFE9A91B-6105-4737-8AEC-DBEDDF0498DA}">
      <dgm:prSet phldrT="[Texte]"/>
      <dgm:spPr/>
      <dgm:t>
        <a:bodyPr/>
        <a:lstStyle/>
        <a:p>
          <a:endParaRPr lang="fr-FR" dirty="0"/>
        </a:p>
      </dgm:t>
    </dgm:pt>
    <dgm:pt modelId="{791A50B6-5579-47DC-896C-C2E1EBBAC296}" type="parTrans" cxnId="{346EE8C9-EAF2-4E37-A594-1E27F3282C68}">
      <dgm:prSet/>
      <dgm:spPr/>
      <dgm:t>
        <a:bodyPr/>
        <a:lstStyle/>
        <a:p>
          <a:endParaRPr lang="fr-FR"/>
        </a:p>
      </dgm:t>
    </dgm:pt>
    <dgm:pt modelId="{1418E0B7-4EF5-437F-946D-F32861478069}" type="sibTrans" cxnId="{346EE8C9-EAF2-4E37-A594-1E27F3282C68}">
      <dgm:prSet/>
      <dgm:spPr/>
      <dgm:t>
        <a:bodyPr/>
        <a:lstStyle/>
        <a:p>
          <a:endParaRPr lang="fr-FR"/>
        </a:p>
      </dgm:t>
    </dgm:pt>
    <dgm:pt modelId="{9B4D236C-D372-4D8B-922A-2B4D1B9A2816}">
      <dgm:prSet phldrT="[Texte]"/>
      <dgm:spPr/>
      <dgm:t>
        <a:bodyPr/>
        <a:lstStyle/>
        <a:p>
          <a:endParaRPr lang="fr-FR" dirty="0"/>
        </a:p>
      </dgm:t>
    </dgm:pt>
    <dgm:pt modelId="{4F8B768E-08CE-4175-8031-140980C5147C}" type="parTrans" cxnId="{F64A390A-1760-44D1-9ED3-EE35E2FF2B15}">
      <dgm:prSet/>
      <dgm:spPr/>
      <dgm:t>
        <a:bodyPr/>
        <a:lstStyle/>
        <a:p>
          <a:endParaRPr lang="fr-FR"/>
        </a:p>
      </dgm:t>
    </dgm:pt>
    <dgm:pt modelId="{1EC3FDC1-F314-40DE-9F8B-2B7D905BC5DE}" type="sibTrans" cxnId="{F64A390A-1760-44D1-9ED3-EE35E2FF2B15}">
      <dgm:prSet/>
      <dgm:spPr/>
      <dgm:t>
        <a:bodyPr/>
        <a:lstStyle/>
        <a:p>
          <a:endParaRPr lang="fr-FR"/>
        </a:p>
      </dgm:t>
    </dgm:pt>
    <dgm:pt modelId="{0A3B6ADA-EB8D-4F3C-BA12-33811108C55C}">
      <dgm:prSet/>
      <dgm:spPr/>
      <dgm:t>
        <a:bodyPr/>
        <a:lstStyle/>
        <a:p>
          <a:endParaRPr lang="fr-FR" dirty="0"/>
        </a:p>
      </dgm:t>
    </dgm:pt>
    <dgm:pt modelId="{66FCE25D-5F38-48A3-84CF-FAFD1C108130}" type="parTrans" cxnId="{A89E1530-0CA4-40B5-B3B3-2A67C1979446}">
      <dgm:prSet/>
      <dgm:spPr/>
      <dgm:t>
        <a:bodyPr/>
        <a:lstStyle/>
        <a:p>
          <a:endParaRPr lang="fr-FR"/>
        </a:p>
      </dgm:t>
    </dgm:pt>
    <dgm:pt modelId="{4ACE04C0-017D-439E-9209-BCE5843BC253}" type="sibTrans" cxnId="{A89E1530-0CA4-40B5-B3B3-2A67C1979446}">
      <dgm:prSet/>
      <dgm:spPr/>
      <dgm:t>
        <a:bodyPr/>
        <a:lstStyle/>
        <a:p>
          <a:endParaRPr lang="fr-FR"/>
        </a:p>
      </dgm:t>
    </dgm:pt>
    <dgm:pt modelId="{CF5D90B4-DF28-4938-8AE3-BBAB37EC38F4}">
      <dgm:prSet phldrT="[Texte]"/>
      <dgm:spPr/>
      <dgm:t>
        <a:bodyPr/>
        <a:lstStyle/>
        <a:p>
          <a:endParaRPr lang="fr-FR" dirty="0"/>
        </a:p>
      </dgm:t>
    </dgm:pt>
    <dgm:pt modelId="{89058730-FF0A-4795-A97E-91EDC45DC1F4}" type="parTrans" cxnId="{21D6A8EB-B503-4A9F-AAC3-A32C31601E1E}">
      <dgm:prSet/>
      <dgm:spPr/>
      <dgm:t>
        <a:bodyPr/>
        <a:lstStyle/>
        <a:p>
          <a:endParaRPr lang="fr-FR"/>
        </a:p>
      </dgm:t>
    </dgm:pt>
    <dgm:pt modelId="{3EF6F5FC-65BB-4F46-87DF-F5F9B07A6855}" type="sibTrans" cxnId="{21D6A8EB-B503-4A9F-AAC3-A32C31601E1E}">
      <dgm:prSet/>
      <dgm:spPr/>
      <dgm:t>
        <a:bodyPr/>
        <a:lstStyle/>
        <a:p>
          <a:endParaRPr lang="fr-FR"/>
        </a:p>
      </dgm:t>
    </dgm:pt>
    <dgm:pt modelId="{1E02B683-3C9B-44E2-8814-A11088AE887A}">
      <dgm:prSet/>
      <dgm:spPr/>
      <dgm:t>
        <a:bodyPr/>
        <a:lstStyle/>
        <a:p>
          <a:r>
            <a:rPr lang="fr-FR" dirty="0" smtClean="0"/>
            <a:t>Présentation du groupe</a:t>
          </a:r>
          <a:endParaRPr lang="fr-FR" dirty="0"/>
        </a:p>
      </dgm:t>
    </dgm:pt>
    <dgm:pt modelId="{18A79121-3BAB-4CD4-BCED-85535A3B6397}" type="parTrans" cxnId="{54A9C135-B1AD-42B5-95E8-B1E91D57C654}">
      <dgm:prSet/>
      <dgm:spPr/>
      <dgm:t>
        <a:bodyPr/>
        <a:lstStyle/>
        <a:p>
          <a:endParaRPr lang="fr-FR"/>
        </a:p>
      </dgm:t>
    </dgm:pt>
    <dgm:pt modelId="{717A5E29-811A-4310-9177-B192CAB1CC38}" type="sibTrans" cxnId="{54A9C135-B1AD-42B5-95E8-B1E91D57C654}">
      <dgm:prSet/>
      <dgm:spPr/>
      <dgm:t>
        <a:bodyPr/>
        <a:lstStyle/>
        <a:p>
          <a:endParaRPr lang="fr-FR"/>
        </a:p>
      </dgm:t>
    </dgm:pt>
    <dgm:pt modelId="{B7584F6A-7B32-48B1-84D4-5F358A27182D}">
      <dgm:prSet/>
      <dgm:spPr/>
      <dgm:t>
        <a:bodyPr/>
        <a:lstStyle/>
        <a:p>
          <a:r>
            <a:rPr lang="fr-FR" dirty="0" smtClean="0"/>
            <a:t>Rappel du contexte</a:t>
          </a:r>
          <a:endParaRPr lang="fr-FR" dirty="0"/>
        </a:p>
      </dgm:t>
    </dgm:pt>
    <dgm:pt modelId="{0C44230A-9875-46A0-8328-53C75330B2E5}" type="parTrans" cxnId="{F846A29D-102F-4E37-9AE8-A3A4847B6B88}">
      <dgm:prSet/>
      <dgm:spPr/>
      <dgm:t>
        <a:bodyPr/>
        <a:lstStyle/>
        <a:p>
          <a:endParaRPr lang="fr-FR"/>
        </a:p>
      </dgm:t>
    </dgm:pt>
    <dgm:pt modelId="{21EFB1F9-AD26-4A36-A32D-2C27BA95FA7E}" type="sibTrans" cxnId="{F846A29D-102F-4E37-9AE8-A3A4847B6B88}">
      <dgm:prSet/>
      <dgm:spPr/>
      <dgm:t>
        <a:bodyPr/>
        <a:lstStyle/>
        <a:p>
          <a:endParaRPr lang="fr-FR"/>
        </a:p>
      </dgm:t>
    </dgm:pt>
    <dgm:pt modelId="{C9D29D05-3F5C-467D-93E1-CC578CC6235F}">
      <dgm:prSet/>
      <dgm:spPr/>
      <dgm:t>
        <a:bodyPr/>
        <a:lstStyle/>
        <a:p>
          <a:r>
            <a:rPr lang="fr-FR" dirty="0" smtClean="0"/>
            <a:t>Rappel du besoin</a:t>
          </a:r>
          <a:endParaRPr lang="fr-FR" dirty="0"/>
        </a:p>
      </dgm:t>
    </dgm:pt>
    <dgm:pt modelId="{D401812B-B548-406E-BC59-774A3B19118B}" type="parTrans" cxnId="{BB3593EE-7744-46FC-9405-104889142CB2}">
      <dgm:prSet/>
      <dgm:spPr/>
      <dgm:t>
        <a:bodyPr/>
        <a:lstStyle/>
        <a:p>
          <a:endParaRPr lang="fr-FR"/>
        </a:p>
      </dgm:t>
    </dgm:pt>
    <dgm:pt modelId="{85F4E93A-A59C-44A8-ABF0-DBEC3F054790}" type="sibTrans" cxnId="{BB3593EE-7744-46FC-9405-104889142CB2}">
      <dgm:prSet/>
      <dgm:spPr/>
      <dgm:t>
        <a:bodyPr/>
        <a:lstStyle/>
        <a:p>
          <a:endParaRPr lang="fr-FR"/>
        </a:p>
      </dgm:t>
    </dgm:pt>
    <dgm:pt modelId="{A139856B-8DE5-433B-BBBC-02D2B96FD03E}">
      <dgm:prSet/>
      <dgm:spPr/>
      <dgm:t>
        <a:bodyPr/>
        <a:lstStyle/>
        <a:p>
          <a:r>
            <a:rPr lang="fr-FR" dirty="0" smtClean="0"/>
            <a:t>Rappel des contraintes</a:t>
          </a:r>
          <a:endParaRPr lang="fr-FR" dirty="0"/>
        </a:p>
      </dgm:t>
    </dgm:pt>
    <dgm:pt modelId="{DDA7090C-B333-4E2C-9C48-96A6BDBC800B}" type="parTrans" cxnId="{5C2BB0CE-30C3-4296-B614-D2D0D75E2B66}">
      <dgm:prSet/>
      <dgm:spPr/>
      <dgm:t>
        <a:bodyPr/>
        <a:lstStyle/>
        <a:p>
          <a:endParaRPr lang="fr-FR"/>
        </a:p>
      </dgm:t>
    </dgm:pt>
    <dgm:pt modelId="{E9356143-CD7E-4442-B6D8-9B86F97B4C3D}" type="sibTrans" cxnId="{5C2BB0CE-30C3-4296-B614-D2D0D75E2B66}">
      <dgm:prSet/>
      <dgm:spPr/>
      <dgm:t>
        <a:bodyPr/>
        <a:lstStyle/>
        <a:p>
          <a:endParaRPr lang="fr-FR"/>
        </a:p>
      </dgm:t>
    </dgm:pt>
    <dgm:pt modelId="{3E8F2F71-FFF2-4672-AAC3-49EA2BD10249}">
      <dgm:prSet/>
      <dgm:spPr/>
      <dgm:t>
        <a:bodyPr/>
        <a:lstStyle/>
        <a:p>
          <a:r>
            <a:rPr lang="fr-FR" dirty="0" smtClean="0"/>
            <a:t>Présentation de la solution</a:t>
          </a:r>
          <a:endParaRPr lang="fr-FR" dirty="0"/>
        </a:p>
      </dgm:t>
    </dgm:pt>
    <dgm:pt modelId="{226F39B1-5F89-48AC-8358-F9822407C353}" type="parTrans" cxnId="{66B91877-E0FD-4182-8079-D4D2213E15C1}">
      <dgm:prSet/>
      <dgm:spPr/>
      <dgm:t>
        <a:bodyPr/>
        <a:lstStyle/>
        <a:p>
          <a:endParaRPr lang="fr-FR"/>
        </a:p>
      </dgm:t>
    </dgm:pt>
    <dgm:pt modelId="{F421E897-3B88-42BA-B92C-50FCBAD52634}" type="sibTrans" cxnId="{66B91877-E0FD-4182-8079-D4D2213E15C1}">
      <dgm:prSet/>
      <dgm:spPr/>
      <dgm:t>
        <a:bodyPr/>
        <a:lstStyle/>
        <a:p>
          <a:endParaRPr lang="fr-FR"/>
        </a:p>
      </dgm:t>
    </dgm:pt>
    <dgm:pt modelId="{551ED899-D35A-401A-AC4C-C8699B5A2A9B}">
      <dgm:prSet/>
      <dgm:spPr/>
      <dgm:t>
        <a:bodyPr/>
        <a:lstStyle/>
        <a:p>
          <a:r>
            <a:rPr lang="fr-FR" dirty="0" smtClean="0"/>
            <a:t>Perspective d’évolution</a:t>
          </a:r>
          <a:endParaRPr lang="fr-FR" dirty="0"/>
        </a:p>
      </dgm:t>
    </dgm:pt>
    <dgm:pt modelId="{8F83A41E-27DC-49B4-84D3-37A551983B05}" type="parTrans" cxnId="{BC9229B2-B887-4BCF-A1C5-3E73F499DEDE}">
      <dgm:prSet/>
      <dgm:spPr/>
      <dgm:t>
        <a:bodyPr/>
        <a:lstStyle/>
        <a:p>
          <a:endParaRPr lang="fr-FR"/>
        </a:p>
      </dgm:t>
    </dgm:pt>
    <dgm:pt modelId="{5B3AD6B6-77CB-473F-B9DB-B89FE4E10ED1}" type="sibTrans" cxnId="{BC9229B2-B887-4BCF-A1C5-3E73F499DEDE}">
      <dgm:prSet/>
      <dgm:spPr/>
      <dgm:t>
        <a:bodyPr/>
        <a:lstStyle/>
        <a:p>
          <a:endParaRPr lang="fr-FR"/>
        </a:p>
      </dgm:t>
    </dgm:pt>
    <dgm:pt modelId="{67688592-4CFE-4A9A-9859-3A77CA55B734}">
      <dgm:prSet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F6B7E81-3EBC-4C3F-96D8-F551954B30AB}" type="parTrans" cxnId="{9496B1A3-FF46-4CAC-87E9-C31074920F94}">
      <dgm:prSet/>
      <dgm:spPr/>
      <dgm:t>
        <a:bodyPr/>
        <a:lstStyle/>
        <a:p>
          <a:endParaRPr lang="fr-FR"/>
        </a:p>
      </dgm:t>
    </dgm:pt>
    <dgm:pt modelId="{FD9410EC-B4C4-44C8-8B91-537FCFF2DA8F}" type="sibTrans" cxnId="{9496B1A3-FF46-4CAC-87E9-C31074920F94}">
      <dgm:prSet/>
      <dgm:spPr/>
      <dgm:t>
        <a:bodyPr/>
        <a:lstStyle/>
        <a:p>
          <a:endParaRPr lang="fr-FR"/>
        </a:p>
      </dgm:t>
    </dgm:pt>
    <dgm:pt modelId="{8BA6666F-8040-4459-9B62-3C65F0A743E9}">
      <dgm:prSet/>
      <dgm:spPr/>
      <dgm:t>
        <a:bodyPr/>
        <a:lstStyle/>
        <a:p>
          <a:r>
            <a:rPr lang="fr-FR" dirty="0" smtClean="0"/>
            <a:t>Questions</a:t>
          </a:r>
          <a:endParaRPr lang="fr-FR" dirty="0"/>
        </a:p>
      </dgm:t>
    </dgm:pt>
    <dgm:pt modelId="{9473E408-E74A-4C83-9CF7-2B65C3D12A1D}" type="parTrans" cxnId="{4289D446-2459-4541-81AC-7BC45120B0A1}">
      <dgm:prSet/>
      <dgm:spPr/>
      <dgm:t>
        <a:bodyPr/>
        <a:lstStyle/>
        <a:p>
          <a:endParaRPr lang="fr-FR"/>
        </a:p>
      </dgm:t>
    </dgm:pt>
    <dgm:pt modelId="{DB417A09-6248-4EC0-B827-8878D92ECAEE}" type="sibTrans" cxnId="{4289D446-2459-4541-81AC-7BC45120B0A1}">
      <dgm:prSet/>
      <dgm:spPr/>
      <dgm:t>
        <a:bodyPr/>
        <a:lstStyle/>
        <a:p>
          <a:endParaRPr lang="fr-FR"/>
        </a:p>
      </dgm:t>
    </dgm:pt>
    <dgm:pt modelId="{C3DB0AFC-11EC-48D3-8A3A-E81C02DA42CD}" type="pres">
      <dgm:prSet presAssocID="{BFB0D339-D14E-4684-A544-66575CAE0F8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7A4A160-3886-4CBD-8282-0D5DFD42B44B}" type="pres">
      <dgm:prSet presAssocID="{01A1BDBF-9060-43D7-947A-C3EB986B41B3}" presName="composite" presStyleCnt="0"/>
      <dgm:spPr/>
    </dgm:pt>
    <dgm:pt modelId="{35FF9E41-D4B8-4D15-B56E-24734794F710}" type="pres">
      <dgm:prSet presAssocID="{01A1BDBF-9060-43D7-947A-C3EB986B41B3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FFC65D-0067-41B6-8E79-4D921303EBFB}" type="pres">
      <dgm:prSet presAssocID="{01A1BDBF-9060-43D7-947A-C3EB986B41B3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4AEE846-A7B6-4A37-83CB-4D2CC91EE5F1}" type="pres">
      <dgm:prSet presAssocID="{20387A32-A760-4F1F-9DD5-265FA2F438D3}" presName="sp" presStyleCnt="0"/>
      <dgm:spPr/>
    </dgm:pt>
    <dgm:pt modelId="{E6E11527-A352-4732-8D05-EBC2A15D6AE6}" type="pres">
      <dgm:prSet presAssocID="{0A3B6ADA-EB8D-4F3C-BA12-33811108C55C}" presName="composite" presStyleCnt="0"/>
      <dgm:spPr/>
    </dgm:pt>
    <dgm:pt modelId="{03826445-3732-4711-A91B-AA6E549B944A}" type="pres">
      <dgm:prSet presAssocID="{0A3B6ADA-EB8D-4F3C-BA12-33811108C55C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7EF870E-DEFF-495B-83E3-E23DB1870DB9}" type="pres">
      <dgm:prSet presAssocID="{0A3B6ADA-EB8D-4F3C-BA12-33811108C55C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554E2C2-942E-4546-8EA9-75DDAA0172FA}" type="pres">
      <dgm:prSet presAssocID="{4ACE04C0-017D-439E-9209-BCE5843BC253}" presName="sp" presStyleCnt="0"/>
      <dgm:spPr/>
    </dgm:pt>
    <dgm:pt modelId="{6B519DCA-BB71-49F0-985B-FE0E7A8ACF6A}" type="pres">
      <dgm:prSet presAssocID="{49304F54-3F50-4DEA-8C99-AC54D155A30F}" presName="composite" presStyleCnt="0"/>
      <dgm:spPr/>
    </dgm:pt>
    <dgm:pt modelId="{F27982F0-F88E-471E-864B-093C3F2B686E}" type="pres">
      <dgm:prSet presAssocID="{49304F54-3F50-4DEA-8C99-AC54D155A30F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E13891-6499-4326-B6B8-CD613E2A6929}" type="pres">
      <dgm:prSet presAssocID="{49304F54-3F50-4DEA-8C99-AC54D155A30F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0DBA45-7E52-4CD2-BA57-3B6DE06EC156}" type="pres">
      <dgm:prSet presAssocID="{7B7C6641-7350-4584-A181-BA09B40F0BC2}" presName="sp" presStyleCnt="0"/>
      <dgm:spPr/>
    </dgm:pt>
    <dgm:pt modelId="{11B516BA-DA59-43BD-8581-DD0B85AEF25A}" type="pres">
      <dgm:prSet presAssocID="{2B6524DE-FEA0-4029-BE97-372F92A11130}" presName="composite" presStyleCnt="0"/>
      <dgm:spPr/>
    </dgm:pt>
    <dgm:pt modelId="{3FE71A19-FB4F-47D3-9DCA-C7AECFB4F405}" type="pres">
      <dgm:prSet presAssocID="{2B6524DE-FEA0-4029-BE97-372F92A11130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F38986-D36B-4AF0-A239-8FD21EE76F13}" type="pres">
      <dgm:prSet presAssocID="{2B6524DE-FEA0-4029-BE97-372F92A11130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2925EA-B10A-465E-8078-67928E290ECC}" type="pres">
      <dgm:prSet presAssocID="{1808AA97-15DD-40A0-AF61-9B291BC9C5D5}" presName="sp" presStyleCnt="0"/>
      <dgm:spPr/>
    </dgm:pt>
    <dgm:pt modelId="{6885634B-307C-43E8-A959-655AD7D6CFD6}" type="pres">
      <dgm:prSet presAssocID="{C6BAD87B-14DF-4C60-90B6-D164C337094D}" presName="composite" presStyleCnt="0"/>
      <dgm:spPr/>
    </dgm:pt>
    <dgm:pt modelId="{F6C8C543-6727-4B23-B741-D693721E40FD}" type="pres">
      <dgm:prSet presAssocID="{C6BAD87B-14DF-4C60-90B6-D164C337094D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F3A0371-A2EA-4FBE-BD5D-7F231819B3F7}" type="pres">
      <dgm:prSet presAssocID="{C6BAD87B-14DF-4C60-90B6-D164C337094D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BACB00-A2EF-433C-987B-64375F2F161C}" type="pres">
      <dgm:prSet presAssocID="{437F06BD-A94F-44AD-A758-89C722877B42}" presName="sp" presStyleCnt="0"/>
      <dgm:spPr/>
    </dgm:pt>
    <dgm:pt modelId="{9C2925CA-5414-4A36-B621-1723A58F896D}" type="pres">
      <dgm:prSet presAssocID="{BFE9A91B-6105-4737-8AEC-DBEDDF0498DA}" presName="composite" presStyleCnt="0"/>
      <dgm:spPr/>
    </dgm:pt>
    <dgm:pt modelId="{0432A272-853C-4BF5-AB2C-69A23D39030F}" type="pres">
      <dgm:prSet presAssocID="{BFE9A91B-6105-4737-8AEC-DBEDDF0498DA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1A475E-2F1B-42A9-BC52-5BFED914866B}" type="pres">
      <dgm:prSet presAssocID="{BFE9A91B-6105-4737-8AEC-DBEDDF0498DA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12863F9-FD0F-4D8A-9014-C2F5C33C0533}" type="pres">
      <dgm:prSet presAssocID="{1418E0B7-4EF5-437F-946D-F32861478069}" presName="sp" presStyleCnt="0"/>
      <dgm:spPr/>
    </dgm:pt>
    <dgm:pt modelId="{7BFEF963-49E5-4CE1-BE3C-C869C5CF1B05}" type="pres">
      <dgm:prSet presAssocID="{CF5D90B4-DF28-4938-8AE3-BBAB37EC38F4}" presName="composite" presStyleCnt="0"/>
      <dgm:spPr/>
    </dgm:pt>
    <dgm:pt modelId="{656F83D6-D6F8-4576-BDE0-0400768254C5}" type="pres">
      <dgm:prSet presAssocID="{CF5D90B4-DF28-4938-8AE3-BBAB37EC38F4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AB9FBA-C49D-422D-839F-0191FB1DFA74}" type="pres">
      <dgm:prSet presAssocID="{CF5D90B4-DF28-4938-8AE3-BBAB37EC38F4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ECDEB88-964A-47DF-93FD-9C608DD0BFB9}" type="pres">
      <dgm:prSet presAssocID="{3EF6F5FC-65BB-4F46-87DF-F5F9B07A6855}" presName="sp" presStyleCnt="0"/>
      <dgm:spPr/>
    </dgm:pt>
    <dgm:pt modelId="{22FBB8C6-FD59-4940-9FAD-5F8ECF3561B3}" type="pres">
      <dgm:prSet presAssocID="{9B4D236C-D372-4D8B-922A-2B4D1B9A2816}" presName="composite" presStyleCnt="0"/>
      <dgm:spPr/>
    </dgm:pt>
    <dgm:pt modelId="{A2B142B4-99A0-414C-947E-9C91FA1193B0}" type="pres">
      <dgm:prSet presAssocID="{9B4D236C-D372-4D8B-922A-2B4D1B9A2816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33BFDE-F443-48D3-8847-A759CDE1969C}" type="pres">
      <dgm:prSet presAssocID="{9B4D236C-D372-4D8B-922A-2B4D1B9A2816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36155B8-B72A-4C93-926C-FAD2876610E1}" type="presOf" srcId="{0A3B6ADA-EB8D-4F3C-BA12-33811108C55C}" destId="{03826445-3732-4711-A91B-AA6E549B944A}" srcOrd="0" destOrd="0" presId="urn:microsoft.com/office/officeart/2005/8/layout/chevron2"/>
    <dgm:cxn modelId="{21D6A8EB-B503-4A9F-AAC3-A32C31601E1E}" srcId="{BFB0D339-D14E-4684-A544-66575CAE0F83}" destId="{CF5D90B4-DF28-4938-8AE3-BBAB37EC38F4}" srcOrd="6" destOrd="0" parTransId="{89058730-FF0A-4795-A97E-91EDC45DC1F4}" sibTransId="{3EF6F5FC-65BB-4F46-87DF-F5F9B07A6855}"/>
    <dgm:cxn modelId="{C73CDC34-E679-45E3-A185-DFA6F5ACDAE4}" srcId="{BFB0D339-D14E-4684-A544-66575CAE0F83}" destId="{01A1BDBF-9060-43D7-947A-C3EB986B41B3}" srcOrd="0" destOrd="0" parTransId="{801C976D-306A-4122-910E-F1803DCE9B3E}" sibTransId="{20387A32-A760-4F1F-9DD5-265FA2F438D3}"/>
    <dgm:cxn modelId="{4289D446-2459-4541-81AC-7BC45120B0A1}" srcId="{9B4D236C-D372-4D8B-922A-2B4D1B9A2816}" destId="{8BA6666F-8040-4459-9B62-3C65F0A743E9}" srcOrd="0" destOrd="0" parTransId="{9473E408-E74A-4C83-9CF7-2B65C3D12A1D}" sibTransId="{DB417A09-6248-4EC0-B827-8878D92ECAEE}"/>
    <dgm:cxn modelId="{BC9229B2-B887-4BCF-A1C5-3E73F499DEDE}" srcId="{BFE9A91B-6105-4737-8AEC-DBEDDF0498DA}" destId="{551ED899-D35A-401A-AC4C-C8699B5A2A9B}" srcOrd="0" destOrd="0" parTransId="{8F83A41E-27DC-49B4-84D3-37A551983B05}" sibTransId="{5B3AD6B6-77CB-473F-B9DB-B89FE4E10ED1}"/>
    <dgm:cxn modelId="{491790A2-51B4-4E45-9519-E2E034C67C5A}" type="presOf" srcId="{CF5D90B4-DF28-4938-8AE3-BBAB37EC38F4}" destId="{656F83D6-D6F8-4576-BDE0-0400768254C5}" srcOrd="0" destOrd="0" presId="urn:microsoft.com/office/officeart/2005/8/layout/chevron2"/>
    <dgm:cxn modelId="{E0C316B6-3C7E-492E-9B87-478F8CBA6DAE}" type="presOf" srcId="{3E8F2F71-FFF2-4672-AAC3-49EA2BD10249}" destId="{DF3A0371-A2EA-4FBE-BD5D-7F231819B3F7}" srcOrd="0" destOrd="0" presId="urn:microsoft.com/office/officeart/2005/8/layout/chevron2"/>
    <dgm:cxn modelId="{293F4439-A5A4-43FA-9DCB-276538EEA313}" type="presOf" srcId="{67688592-4CFE-4A9A-9859-3A77CA55B734}" destId="{6DAB9FBA-C49D-422D-839F-0191FB1DFA74}" srcOrd="0" destOrd="0" presId="urn:microsoft.com/office/officeart/2005/8/layout/chevron2"/>
    <dgm:cxn modelId="{1AA8CDC0-4E92-41D0-939B-860496A5094C}" srcId="{BFB0D339-D14E-4684-A544-66575CAE0F83}" destId="{49304F54-3F50-4DEA-8C99-AC54D155A30F}" srcOrd="2" destOrd="0" parTransId="{C6CEE32E-A61A-4701-97CC-E8B8D2739986}" sibTransId="{7B7C6641-7350-4584-A181-BA09B40F0BC2}"/>
    <dgm:cxn modelId="{DED6B0A5-C77B-4F3A-B0EA-E0017F835DA8}" type="presOf" srcId="{01A1BDBF-9060-43D7-947A-C3EB986B41B3}" destId="{35FF9E41-D4B8-4D15-B56E-24734794F710}" srcOrd="0" destOrd="0" presId="urn:microsoft.com/office/officeart/2005/8/layout/chevron2"/>
    <dgm:cxn modelId="{A89E1530-0CA4-40B5-B3B3-2A67C1979446}" srcId="{BFB0D339-D14E-4684-A544-66575CAE0F83}" destId="{0A3B6ADA-EB8D-4F3C-BA12-33811108C55C}" srcOrd="1" destOrd="0" parTransId="{66FCE25D-5F38-48A3-84CF-FAFD1C108130}" sibTransId="{4ACE04C0-017D-439E-9209-BCE5843BC253}"/>
    <dgm:cxn modelId="{5B00C99F-653C-4763-AB84-AD3D9D9B9B5F}" type="presOf" srcId="{A139856B-8DE5-433B-BBBC-02D2B96FD03E}" destId="{7CF38986-D36B-4AF0-A239-8FD21EE76F13}" srcOrd="0" destOrd="0" presId="urn:microsoft.com/office/officeart/2005/8/layout/chevron2"/>
    <dgm:cxn modelId="{66B91877-E0FD-4182-8079-D4D2213E15C1}" srcId="{C6BAD87B-14DF-4C60-90B6-D164C337094D}" destId="{3E8F2F71-FFF2-4672-AAC3-49EA2BD10249}" srcOrd="0" destOrd="0" parTransId="{226F39B1-5F89-48AC-8358-F9822407C353}" sibTransId="{F421E897-3B88-42BA-B92C-50FCBAD52634}"/>
    <dgm:cxn modelId="{BB3593EE-7744-46FC-9405-104889142CB2}" srcId="{49304F54-3F50-4DEA-8C99-AC54D155A30F}" destId="{C9D29D05-3F5C-467D-93E1-CC578CC6235F}" srcOrd="0" destOrd="0" parTransId="{D401812B-B548-406E-BC59-774A3B19118B}" sibTransId="{85F4E93A-A59C-44A8-ABF0-DBEC3F054790}"/>
    <dgm:cxn modelId="{54A9C135-B1AD-42B5-95E8-B1E91D57C654}" srcId="{01A1BDBF-9060-43D7-947A-C3EB986B41B3}" destId="{1E02B683-3C9B-44E2-8814-A11088AE887A}" srcOrd="0" destOrd="0" parTransId="{18A79121-3BAB-4CD4-BCED-85535A3B6397}" sibTransId="{717A5E29-811A-4310-9177-B192CAB1CC38}"/>
    <dgm:cxn modelId="{4A911507-5EA3-4BB9-9123-EC7676C5E83B}" type="presOf" srcId="{8BA6666F-8040-4459-9B62-3C65F0A743E9}" destId="{3133BFDE-F443-48D3-8847-A759CDE1969C}" srcOrd="0" destOrd="0" presId="urn:microsoft.com/office/officeart/2005/8/layout/chevron2"/>
    <dgm:cxn modelId="{0144CF19-FDE2-4A67-A62D-9B769E86DC13}" type="presOf" srcId="{B7584F6A-7B32-48B1-84D4-5F358A27182D}" destId="{77EF870E-DEFF-495B-83E3-E23DB1870DB9}" srcOrd="0" destOrd="0" presId="urn:microsoft.com/office/officeart/2005/8/layout/chevron2"/>
    <dgm:cxn modelId="{2267B883-0FB8-4FA6-889A-7AA463380678}" type="presOf" srcId="{BFE9A91B-6105-4737-8AEC-DBEDDF0498DA}" destId="{0432A272-853C-4BF5-AB2C-69A23D39030F}" srcOrd="0" destOrd="0" presId="urn:microsoft.com/office/officeart/2005/8/layout/chevron2"/>
    <dgm:cxn modelId="{346EE8C9-EAF2-4E37-A594-1E27F3282C68}" srcId="{BFB0D339-D14E-4684-A544-66575CAE0F83}" destId="{BFE9A91B-6105-4737-8AEC-DBEDDF0498DA}" srcOrd="5" destOrd="0" parTransId="{791A50B6-5579-47DC-896C-C2E1EBBAC296}" sibTransId="{1418E0B7-4EF5-437F-946D-F32861478069}"/>
    <dgm:cxn modelId="{5C2BB0CE-30C3-4296-B614-D2D0D75E2B66}" srcId="{2B6524DE-FEA0-4029-BE97-372F92A11130}" destId="{A139856B-8DE5-433B-BBBC-02D2B96FD03E}" srcOrd="0" destOrd="0" parTransId="{DDA7090C-B333-4E2C-9C48-96A6BDBC800B}" sibTransId="{E9356143-CD7E-4442-B6D8-9B86F97B4C3D}"/>
    <dgm:cxn modelId="{1D53D5A2-36FD-49AD-9F74-DAEB6D9132B3}" type="presOf" srcId="{2B6524DE-FEA0-4029-BE97-372F92A11130}" destId="{3FE71A19-FB4F-47D3-9DCA-C7AECFB4F405}" srcOrd="0" destOrd="0" presId="urn:microsoft.com/office/officeart/2005/8/layout/chevron2"/>
    <dgm:cxn modelId="{F9908C5A-5E0E-441E-A245-DD7C9579E899}" type="presOf" srcId="{9B4D236C-D372-4D8B-922A-2B4D1B9A2816}" destId="{A2B142B4-99A0-414C-947E-9C91FA1193B0}" srcOrd="0" destOrd="0" presId="urn:microsoft.com/office/officeart/2005/8/layout/chevron2"/>
    <dgm:cxn modelId="{128C9B96-1134-4BD9-AF2C-9F7C504916AE}" type="presOf" srcId="{C9D29D05-3F5C-467D-93E1-CC578CC6235F}" destId="{24E13891-6499-4326-B6B8-CD613E2A6929}" srcOrd="0" destOrd="0" presId="urn:microsoft.com/office/officeart/2005/8/layout/chevron2"/>
    <dgm:cxn modelId="{C723562A-7BCA-4EF4-B49E-203BC0148377}" type="presOf" srcId="{551ED899-D35A-401A-AC4C-C8699B5A2A9B}" destId="{DB1A475E-2F1B-42A9-BC52-5BFED914866B}" srcOrd="0" destOrd="0" presId="urn:microsoft.com/office/officeart/2005/8/layout/chevron2"/>
    <dgm:cxn modelId="{9496B1A3-FF46-4CAC-87E9-C31074920F94}" srcId="{CF5D90B4-DF28-4938-8AE3-BBAB37EC38F4}" destId="{67688592-4CFE-4A9A-9859-3A77CA55B734}" srcOrd="0" destOrd="0" parTransId="{7F6B7E81-3EBC-4C3F-96D8-F551954B30AB}" sibTransId="{FD9410EC-B4C4-44C8-8B91-537FCFF2DA8F}"/>
    <dgm:cxn modelId="{F64A390A-1760-44D1-9ED3-EE35E2FF2B15}" srcId="{BFB0D339-D14E-4684-A544-66575CAE0F83}" destId="{9B4D236C-D372-4D8B-922A-2B4D1B9A2816}" srcOrd="7" destOrd="0" parTransId="{4F8B768E-08CE-4175-8031-140980C5147C}" sibTransId="{1EC3FDC1-F314-40DE-9F8B-2B7D905BC5DE}"/>
    <dgm:cxn modelId="{C3708C8A-6DE2-4D34-A86D-822EF988565B}" type="presOf" srcId="{1E02B683-3C9B-44E2-8814-A11088AE887A}" destId="{9BFFC65D-0067-41B6-8E79-4D921303EBFB}" srcOrd="0" destOrd="0" presId="urn:microsoft.com/office/officeart/2005/8/layout/chevron2"/>
    <dgm:cxn modelId="{9726742B-B02D-46E3-9D11-88DA696D1F2C}" type="presOf" srcId="{C6BAD87B-14DF-4C60-90B6-D164C337094D}" destId="{F6C8C543-6727-4B23-B741-D693721E40FD}" srcOrd="0" destOrd="0" presId="urn:microsoft.com/office/officeart/2005/8/layout/chevron2"/>
    <dgm:cxn modelId="{027F0AC5-0549-4D67-A9D0-7FF609562DD1}" type="presOf" srcId="{49304F54-3F50-4DEA-8C99-AC54D155A30F}" destId="{F27982F0-F88E-471E-864B-093C3F2B686E}" srcOrd="0" destOrd="0" presId="urn:microsoft.com/office/officeart/2005/8/layout/chevron2"/>
    <dgm:cxn modelId="{88D62489-2CD6-4E7B-BF00-1DC04D28F96D}" srcId="{BFB0D339-D14E-4684-A544-66575CAE0F83}" destId="{C6BAD87B-14DF-4C60-90B6-D164C337094D}" srcOrd="4" destOrd="0" parTransId="{D57ABF18-6BBE-4F84-AF24-E48C448451EF}" sibTransId="{437F06BD-A94F-44AD-A758-89C722877B42}"/>
    <dgm:cxn modelId="{F846A29D-102F-4E37-9AE8-A3A4847B6B88}" srcId="{0A3B6ADA-EB8D-4F3C-BA12-33811108C55C}" destId="{B7584F6A-7B32-48B1-84D4-5F358A27182D}" srcOrd="0" destOrd="0" parTransId="{0C44230A-9875-46A0-8328-53C75330B2E5}" sibTransId="{21EFB1F9-AD26-4A36-A32D-2C27BA95FA7E}"/>
    <dgm:cxn modelId="{EBC421BC-115C-4E33-A2D2-ADD511F5C793}" type="presOf" srcId="{BFB0D339-D14E-4684-A544-66575CAE0F83}" destId="{C3DB0AFC-11EC-48D3-8A3A-E81C02DA42CD}" srcOrd="0" destOrd="0" presId="urn:microsoft.com/office/officeart/2005/8/layout/chevron2"/>
    <dgm:cxn modelId="{6B15D1DD-FEE8-4CC3-B52C-FAEB6D5391FD}" srcId="{BFB0D339-D14E-4684-A544-66575CAE0F83}" destId="{2B6524DE-FEA0-4029-BE97-372F92A11130}" srcOrd="3" destOrd="0" parTransId="{E68268EB-CD71-4039-9A0F-4443C09EBF82}" sibTransId="{1808AA97-15DD-40A0-AF61-9B291BC9C5D5}"/>
    <dgm:cxn modelId="{44A2AF94-815F-4EB5-9792-8A3D0D076AA8}" type="presParOf" srcId="{C3DB0AFC-11EC-48D3-8A3A-E81C02DA42CD}" destId="{37A4A160-3886-4CBD-8282-0D5DFD42B44B}" srcOrd="0" destOrd="0" presId="urn:microsoft.com/office/officeart/2005/8/layout/chevron2"/>
    <dgm:cxn modelId="{C42C03A7-6B8A-4B99-89DF-1527C30DFD9B}" type="presParOf" srcId="{37A4A160-3886-4CBD-8282-0D5DFD42B44B}" destId="{35FF9E41-D4B8-4D15-B56E-24734794F710}" srcOrd="0" destOrd="0" presId="urn:microsoft.com/office/officeart/2005/8/layout/chevron2"/>
    <dgm:cxn modelId="{4B446C57-F29E-47E4-8658-B74676D42A7F}" type="presParOf" srcId="{37A4A160-3886-4CBD-8282-0D5DFD42B44B}" destId="{9BFFC65D-0067-41B6-8E79-4D921303EBFB}" srcOrd="1" destOrd="0" presId="urn:microsoft.com/office/officeart/2005/8/layout/chevron2"/>
    <dgm:cxn modelId="{7670F327-23E7-429C-898A-4A615E8396AA}" type="presParOf" srcId="{C3DB0AFC-11EC-48D3-8A3A-E81C02DA42CD}" destId="{84AEE846-A7B6-4A37-83CB-4D2CC91EE5F1}" srcOrd="1" destOrd="0" presId="urn:microsoft.com/office/officeart/2005/8/layout/chevron2"/>
    <dgm:cxn modelId="{40CDC2A1-8EC1-449F-81B8-F3B628402E11}" type="presParOf" srcId="{C3DB0AFC-11EC-48D3-8A3A-E81C02DA42CD}" destId="{E6E11527-A352-4732-8D05-EBC2A15D6AE6}" srcOrd="2" destOrd="0" presId="urn:microsoft.com/office/officeart/2005/8/layout/chevron2"/>
    <dgm:cxn modelId="{296FEFE7-9134-4158-930A-474515EE1E94}" type="presParOf" srcId="{E6E11527-A352-4732-8D05-EBC2A15D6AE6}" destId="{03826445-3732-4711-A91B-AA6E549B944A}" srcOrd="0" destOrd="0" presId="urn:microsoft.com/office/officeart/2005/8/layout/chevron2"/>
    <dgm:cxn modelId="{F55450E3-9238-4AA3-BBB4-490334991AE4}" type="presParOf" srcId="{E6E11527-A352-4732-8D05-EBC2A15D6AE6}" destId="{77EF870E-DEFF-495B-83E3-E23DB1870DB9}" srcOrd="1" destOrd="0" presId="urn:microsoft.com/office/officeart/2005/8/layout/chevron2"/>
    <dgm:cxn modelId="{E4665E50-A937-4BC4-83F8-D1B78DACF553}" type="presParOf" srcId="{C3DB0AFC-11EC-48D3-8A3A-E81C02DA42CD}" destId="{4554E2C2-942E-4546-8EA9-75DDAA0172FA}" srcOrd="3" destOrd="0" presId="urn:microsoft.com/office/officeart/2005/8/layout/chevron2"/>
    <dgm:cxn modelId="{3BFC9201-EDB6-443B-9882-45A70CA250EF}" type="presParOf" srcId="{C3DB0AFC-11EC-48D3-8A3A-E81C02DA42CD}" destId="{6B519DCA-BB71-49F0-985B-FE0E7A8ACF6A}" srcOrd="4" destOrd="0" presId="urn:microsoft.com/office/officeart/2005/8/layout/chevron2"/>
    <dgm:cxn modelId="{3DF9AAC2-E402-48DB-941B-B416ACAD656B}" type="presParOf" srcId="{6B519DCA-BB71-49F0-985B-FE0E7A8ACF6A}" destId="{F27982F0-F88E-471E-864B-093C3F2B686E}" srcOrd="0" destOrd="0" presId="urn:microsoft.com/office/officeart/2005/8/layout/chevron2"/>
    <dgm:cxn modelId="{9352A61A-A856-419B-8C38-BECDBF3348C6}" type="presParOf" srcId="{6B519DCA-BB71-49F0-985B-FE0E7A8ACF6A}" destId="{24E13891-6499-4326-B6B8-CD613E2A6929}" srcOrd="1" destOrd="0" presId="urn:microsoft.com/office/officeart/2005/8/layout/chevron2"/>
    <dgm:cxn modelId="{3B6748A2-AB0A-4C30-BD0F-AFAFDCE96D9B}" type="presParOf" srcId="{C3DB0AFC-11EC-48D3-8A3A-E81C02DA42CD}" destId="{E00DBA45-7E52-4CD2-BA57-3B6DE06EC156}" srcOrd="5" destOrd="0" presId="urn:microsoft.com/office/officeart/2005/8/layout/chevron2"/>
    <dgm:cxn modelId="{CF8CD11F-A223-44DD-8DA1-18433B2CE79A}" type="presParOf" srcId="{C3DB0AFC-11EC-48D3-8A3A-E81C02DA42CD}" destId="{11B516BA-DA59-43BD-8581-DD0B85AEF25A}" srcOrd="6" destOrd="0" presId="urn:microsoft.com/office/officeart/2005/8/layout/chevron2"/>
    <dgm:cxn modelId="{22A97850-23DB-4209-8E85-C1BC1A5F8F11}" type="presParOf" srcId="{11B516BA-DA59-43BD-8581-DD0B85AEF25A}" destId="{3FE71A19-FB4F-47D3-9DCA-C7AECFB4F405}" srcOrd="0" destOrd="0" presId="urn:microsoft.com/office/officeart/2005/8/layout/chevron2"/>
    <dgm:cxn modelId="{EC42C7C1-36FF-45ED-8FB6-385639CD0B6B}" type="presParOf" srcId="{11B516BA-DA59-43BD-8581-DD0B85AEF25A}" destId="{7CF38986-D36B-4AF0-A239-8FD21EE76F13}" srcOrd="1" destOrd="0" presId="urn:microsoft.com/office/officeart/2005/8/layout/chevron2"/>
    <dgm:cxn modelId="{F6D9C24A-8D18-4F41-9539-3D7861B6598C}" type="presParOf" srcId="{C3DB0AFC-11EC-48D3-8A3A-E81C02DA42CD}" destId="{882925EA-B10A-465E-8078-67928E290ECC}" srcOrd="7" destOrd="0" presId="urn:microsoft.com/office/officeart/2005/8/layout/chevron2"/>
    <dgm:cxn modelId="{DF0516BA-A9BE-4D47-8E26-2C5541EF7740}" type="presParOf" srcId="{C3DB0AFC-11EC-48D3-8A3A-E81C02DA42CD}" destId="{6885634B-307C-43E8-A959-655AD7D6CFD6}" srcOrd="8" destOrd="0" presId="urn:microsoft.com/office/officeart/2005/8/layout/chevron2"/>
    <dgm:cxn modelId="{3C8AFF04-24F4-4E54-8643-9F01D55DD53C}" type="presParOf" srcId="{6885634B-307C-43E8-A959-655AD7D6CFD6}" destId="{F6C8C543-6727-4B23-B741-D693721E40FD}" srcOrd="0" destOrd="0" presId="urn:microsoft.com/office/officeart/2005/8/layout/chevron2"/>
    <dgm:cxn modelId="{A94597E5-5545-4C65-9288-B76536A2F6DD}" type="presParOf" srcId="{6885634B-307C-43E8-A959-655AD7D6CFD6}" destId="{DF3A0371-A2EA-4FBE-BD5D-7F231819B3F7}" srcOrd="1" destOrd="0" presId="urn:microsoft.com/office/officeart/2005/8/layout/chevron2"/>
    <dgm:cxn modelId="{911133EB-5AB6-4863-8D1F-D5AAB371A114}" type="presParOf" srcId="{C3DB0AFC-11EC-48D3-8A3A-E81C02DA42CD}" destId="{51BACB00-A2EF-433C-987B-64375F2F161C}" srcOrd="9" destOrd="0" presId="urn:microsoft.com/office/officeart/2005/8/layout/chevron2"/>
    <dgm:cxn modelId="{AEC5264C-8E30-4A75-B18C-01F4FEB18CEF}" type="presParOf" srcId="{C3DB0AFC-11EC-48D3-8A3A-E81C02DA42CD}" destId="{9C2925CA-5414-4A36-B621-1723A58F896D}" srcOrd="10" destOrd="0" presId="urn:microsoft.com/office/officeart/2005/8/layout/chevron2"/>
    <dgm:cxn modelId="{338018C7-BD70-450B-AB17-1ADBBB331C0F}" type="presParOf" srcId="{9C2925CA-5414-4A36-B621-1723A58F896D}" destId="{0432A272-853C-4BF5-AB2C-69A23D39030F}" srcOrd="0" destOrd="0" presId="urn:microsoft.com/office/officeart/2005/8/layout/chevron2"/>
    <dgm:cxn modelId="{6D53BF41-DEE1-43A1-85F7-1711E7C70411}" type="presParOf" srcId="{9C2925CA-5414-4A36-B621-1723A58F896D}" destId="{DB1A475E-2F1B-42A9-BC52-5BFED914866B}" srcOrd="1" destOrd="0" presId="urn:microsoft.com/office/officeart/2005/8/layout/chevron2"/>
    <dgm:cxn modelId="{24469E2B-AF50-4C86-A0F7-51D6D91CA54E}" type="presParOf" srcId="{C3DB0AFC-11EC-48D3-8A3A-E81C02DA42CD}" destId="{012863F9-FD0F-4D8A-9014-C2F5C33C0533}" srcOrd="11" destOrd="0" presId="urn:microsoft.com/office/officeart/2005/8/layout/chevron2"/>
    <dgm:cxn modelId="{C83FC09A-9055-41D8-8559-60B602A3AE8F}" type="presParOf" srcId="{C3DB0AFC-11EC-48D3-8A3A-E81C02DA42CD}" destId="{7BFEF963-49E5-4CE1-BE3C-C869C5CF1B05}" srcOrd="12" destOrd="0" presId="urn:microsoft.com/office/officeart/2005/8/layout/chevron2"/>
    <dgm:cxn modelId="{7B3ED492-B639-4D35-8666-8D55DFFAFBC0}" type="presParOf" srcId="{7BFEF963-49E5-4CE1-BE3C-C869C5CF1B05}" destId="{656F83D6-D6F8-4576-BDE0-0400768254C5}" srcOrd="0" destOrd="0" presId="urn:microsoft.com/office/officeart/2005/8/layout/chevron2"/>
    <dgm:cxn modelId="{C6429288-670E-48CE-A35B-538F38013EF2}" type="presParOf" srcId="{7BFEF963-49E5-4CE1-BE3C-C869C5CF1B05}" destId="{6DAB9FBA-C49D-422D-839F-0191FB1DFA74}" srcOrd="1" destOrd="0" presId="urn:microsoft.com/office/officeart/2005/8/layout/chevron2"/>
    <dgm:cxn modelId="{DBE24064-093D-44E8-8C50-1EEE4956E686}" type="presParOf" srcId="{C3DB0AFC-11EC-48D3-8A3A-E81C02DA42CD}" destId="{5ECDEB88-964A-47DF-93FD-9C608DD0BFB9}" srcOrd="13" destOrd="0" presId="urn:microsoft.com/office/officeart/2005/8/layout/chevron2"/>
    <dgm:cxn modelId="{C220CDAE-BCD9-42FA-835F-69C96A2A2E8F}" type="presParOf" srcId="{C3DB0AFC-11EC-48D3-8A3A-E81C02DA42CD}" destId="{22FBB8C6-FD59-4940-9FAD-5F8ECF3561B3}" srcOrd="14" destOrd="0" presId="urn:microsoft.com/office/officeart/2005/8/layout/chevron2"/>
    <dgm:cxn modelId="{9C8E5A22-E509-4D04-8CCD-24F8C833C9C2}" type="presParOf" srcId="{22FBB8C6-FD59-4940-9FAD-5F8ECF3561B3}" destId="{A2B142B4-99A0-414C-947E-9C91FA1193B0}" srcOrd="0" destOrd="0" presId="urn:microsoft.com/office/officeart/2005/8/layout/chevron2"/>
    <dgm:cxn modelId="{6936974C-8DBD-4230-B9F0-B569A9121FA1}" type="presParOf" srcId="{22FBB8C6-FD59-4940-9FAD-5F8ECF3561B3}" destId="{3133BFDE-F443-48D3-8847-A759CDE196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B0D339-D14E-4684-A544-66575CAE0F83}" type="doc">
      <dgm:prSet loTypeId="urn:microsoft.com/office/officeart/2005/8/layout/chevron2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1A1BDBF-9060-43D7-947A-C3EB986B41B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 </a:t>
          </a:r>
          <a:endParaRPr lang="fr-FR" dirty="0"/>
        </a:p>
      </dgm:t>
    </dgm:pt>
    <dgm:pt modelId="{801C976D-306A-4122-910E-F1803DCE9B3E}" type="parTrans" cxnId="{C73CDC34-E679-45E3-A185-DFA6F5ACDAE4}">
      <dgm:prSet/>
      <dgm:spPr/>
      <dgm:t>
        <a:bodyPr/>
        <a:lstStyle/>
        <a:p>
          <a:endParaRPr lang="fr-FR"/>
        </a:p>
      </dgm:t>
    </dgm:pt>
    <dgm:pt modelId="{20387A32-A760-4F1F-9DD5-265FA2F438D3}" type="sibTrans" cxnId="{C73CDC34-E679-45E3-A185-DFA6F5ACDAE4}">
      <dgm:prSet/>
      <dgm:spPr/>
      <dgm:t>
        <a:bodyPr/>
        <a:lstStyle/>
        <a:p>
          <a:endParaRPr lang="fr-FR"/>
        </a:p>
      </dgm:t>
    </dgm:pt>
    <dgm:pt modelId="{49304F54-3F50-4DEA-8C99-AC54D155A30F}">
      <dgm:prSet phldrT="[Texte]"/>
      <dgm:spPr/>
      <dgm:t>
        <a:bodyPr/>
        <a:lstStyle/>
        <a:p>
          <a:endParaRPr lang="fr-FR" dirty="0"/>
        </a:p>
      </dgm:t>
    </dgm:pt>
    <dgm:pt modelId="{C6CEE32E-A61A-4701-97CC-E8B8D2739986}" type="parTrans" cxnId="{1AA8CDC0-4E92-41D0-939B-860496A5094C}">
      <dgm:prSet/>
      <dgm:spPr/>
      <dgm:t>
        <a:bodyPr/>
        <a:lstStyle/>
        <a:p>
          <a:endParaRPr lang="fr-FR"/>
        </a:p>
      </dgm:t>
    </dgm:pt>
    <dgm:pt modelId="{7B7C6641-7350-4584-A181-BA09B40F0BC2}" type="sibTrans" cxnId="{1AA8CDC0-4E92-41D0-939B-860496A5094C}">
      <dgm:prSet/>
      <dgm:spPr/>
      <dgm:t>
        <a:bodyPr/>
        <a:lstStyle/>
        <a:p>
          <a:endParaRPr lang="fr-FR"/>
        </a:p>
      </dgm:t>
    </dgm:pt>
    <dgm:pt modelId="{2B6524DE-FEA0-4029-BE97-372F92A11130}">
      <dgm:prSet phldrT="[Texte]"/>
      <dgm:spPr>
        <a:solidFill>
          <a:schemeClr val="accent5"/>
        </a:solidFill>
      </dgm:spPr>
      <dgm:t>
        <a:bodyPr/>
        <a:lstStyle/>
        <a:p>
          <a:endParaRPr lang="fr-FR" dirty="0"/>
        </a:p>
      </dgm:t>
    </dgm:pt>
    <dgm:pt modelId="{E68268EB-CD71-4039-9A0F-4443C09EBF82}" type="parTrans" cxnId="{6B15D1DD-FEE8-4CC3-B52C-FAEB6D5391FD}">
      <dgm:prSet/>
      <dgm:spPr/>
      <dgm:t>
        <a:bodyPr/>
        <a:lstStyle/>
        <a:p>
          <a:endParaRPr lang="fr-FR"/>
        </a:p>
      </dgm:t>
    </dgm:pt>
    <dgm:pt modelId="{1808AA97-15DD-40A0-AF61-9B291BC9C5D5}" type="sibTrans" cxnId="{6B15D1DD-FEE8-4CC3-B52C-FAEB6D5391FD}">
      <dgm:prSet/>
      <dgm:spPr/>
      <dgm:t>
        <a:bodyPr/>
        <a:lstStyle/>
        <a:p>
          <a:endParaRPr lang="fr-FR"/>
        </a:p>
      </dgm:t>
    </dgm:pt>
    <dgm:pt modelId="{C6BAD87B-14DF-4C60-90B6-D164C337094D}">
      <dgm:prSet phldrT="[Texte]"/>
      <dgm:spPr/>
      <dgm:t>
        <a:bodyPr/>
        <a:lstStyle/>
        <a:p>
          <a:endParaRPr lang="fr-FR" dirty="0"/>
        </a:p>
      </dgm:t>
    </dgm:pt>
    <dgm:pt modelId="{D57ABF18-6BBE-4F84-AF24-E48C448451EF}" type="parTrans" cxnId="{88D62489-2CD6-4E7B-BF00-1DC04D28F96D}">
      <dgm:prSet/>
      <dgm:spPr/>
      <dgm:t>
        <a:bodyPr/>
        <a:lstStyle/>
        <a:p>
          <a:endParaRPr lang="fr-FR"/>
        </a:p>
      </dgm:t>
    </dgm:pt>
    <dgm:pt modelId="{437F06BD-A94F-44AD-A758-89C722877B42}" type="sibTrans" cxnId="{88D62489-2CD6-4E7B-BF00-1DC04D28F96D}">
      <dgm:prSet/>
      <dgm:spPr/>
      <dgm:t>
        <a:bodyPr/>
        <a:lstStyle/>
        <a:p>
          <a:endParaRPr lang="fr-FR"/>
        </a:p>
      </dgm:t>
    </dgm:pt>
    <dgm:pt modelId="{BFE9A91B-6105-4737-8AEC-DBEDDF0498DA}">
      <dgm:prSet phldrT="[Texte]"/>
      <dgm:spPr/>
      <dgm:t>
        <a:bodyPr/>
        <a:lstStyle/>
        <a:p>
          <a:endParaRPr lang="fr-FR" dirty="0"/>
        </a:p>
      </dgm:t>
    </dgm:pt>
    <dgm:pt modelId="{791A50B6-5579-47DC-896C-C2E1EBBAC296}" type="parTrans" cxnId="{346EE8C9-EAF2-4E37-A594-1E27F3282C68}">
      <dgm:prSet/>
      <dgm:spPr/>
      <dgm:t>
        <a:bodyPr/>
        <a:lstStyle/>
        <a:p>
          <a:endParaRPr lang="fr-FR"/>
        </a:p>
      </dgm:t>
    </dgm:pt>
    <dgm:pt modelId="{1418E0B7-4EF5-437F-946D-F32861478069}" type="sibTrans" cxnId="{346EE8C9-EAF2-4E37-A594-1E27F3282C68}">
      <dgm:prSet/>
      <dgm:spPr/>
      <dgm:t>
        <a:bodyPr/>
        <a:lstStyle/>
        <a:p>
          <a:endParaRPr lang="fr-FR"/>
        </a:p>
      </dgm:t>
    </dgm:pt>
    <dgm:pt modelId="{9B4D236C-D372-4D8B-922A-2B4D1B9A2816}">
      <dgm:prSet phldrT="[Texte]"/>
      <dgm:spPr/>
      <dgm:t>
        <a:bodyPr/>
        <a:lstStyle/>
        <a:p>
          <a:endParaRPr lang="fr-FR" dirty="0"/>
        </a:p>
      </dgm:t>
    </dgm:pt>
    <dgm:pt modelId="{4F8B768E-08CE-4175-8031-140980C5147C}" type="parTrans" cxnId="{F64A390A-1760-44D1-9ED3-EE35E2FF2B15}">
      <dgm:prSet/>
      <dgm:spPr/>
      <dgm:t>
        <a:bodyPr/>
        <a:lstStyle/>
        <a:p>
          <a:endParaRPr lang="fr-FR"/>
        </a:p>
      </dgm:t>
    </dgm:pt>
    <dgm:pt modelId="{1EC3FDC1-F314-40DE-9F8B-2B7D905BC5DE}" type="sibTrans" cxnId="{F64A390A-1760-44D1-9ED3-EE35E2FF2B15}">
      <dgm:prSet/>
      <dgm:spPr/>
      <dgm:t>
        <a:bodyPr/>
        <a:lstStyle/>
        <a:p>
          <a:endParaRPr lang="fr-FR"/>
        </a:p>
      </dgm:t>
    </dgm:pt>
    <dgm:pt modelId="{0A3B6ADA-EB8D-4F3C-BA12-33811108C55C}">
      <dgm:prSet/>
      <dgm:spPr/>
      <dgm:t>
        <a:bodyPr/>
        <a:lstStyle/>
        <a:p>
          <a:endParaRPr lang="fr-FR" dirty="0"/>
        </a:p>
      </dgm:t>
    </dgm:pt>
    <dgm:pt modelId="{66FCE25D-5F38-48A3-84CF-FAFD1C108130}" type="parTrans" cxnId="{A89E1530-0CA4-40B5-B3B3-2A67C1979446}">
      <dgm:prSet/>
      <dgm:spPr/>
      <dgm:t>
        <a:bodyPr/>
        <a:lstStyle/>
        <a:p>
          <a:endParaRPr lang="fr-FR"/>
        </a:p>
      </dgm:t>
    </dgm:pt>
    <dgm:pt modelId="{4ACE04C0-017D-439E-9209-BCE5843BC253}" type="sibTrans" cxnId="{A89E1530-0CA4-40B5-B3B3-2A67C1979446}">
      <dgm:prSet/>
      <dgm:spPr/>
      <dgm:t>
        <a:bodyPr/>
        <a:lstStyle/>
        <a:p>
          <a:endParaRPr lang="fr-FR"/>
        </a:p>
      </dgm:t>
    </dgm:pt>
    <dgm:pt modelId="{CF5D90B4-DF28-4938-8AE3-BBAB37EC38F4}">
      <dgm:prSet phldrT="[Texte]"/>
      <dgm:spPr/>
      <dgm:t>
        <a:bodyPr/>
        <a:lstStyle/>
        <a:p>
          <a:endParaRPr lang="fr-FR" dirty="0"/>
        </a:p>
      </dgm:t>
    </dgm:pt>
    <dgm:pt modelId="{89058730-FF0A-4795-A97E-91EDC45DC1F4}" type="parTrans" cxnId="{21D6A8EB-B503-4A9F-AAC3-A32C31601E1E}">
      <dgm:prSet/>
      <dgm:spPr/>
      <dgm:t>
        <a:bodyPr/>
        <a:lstStyle/>
        <a:p>
          <a:endParaRPr lang="fr-FR"/>
        </a:p>
      </dgm:t>
    </dgm:pt>
    <dgm:pt modelId="{3EF6F5FC-65BB-4F46-87DF-F5F9B07A6855}" type="sibTrans" cxnId="{21D6A8EB-B503-4A9F-AAC3-A32C31601E1E}">
      <dgm:prSet/>
      <dgm:spPr/>
      <dgm:t>
        <a:bodyPr/>
        <a:lstStyle/>
        <a:p>
          <a:endParaRPr lang="fr-FR"/>
        </a:p>
      </dgm:t>
    </dgm:pt>
    <dgm:pt modelId="{1E02B683-3C9B-44E2-8814-A11088AE887A}">
      <dgm:prSet/>
      <dgm:spPr/>
      <dgm:t>
        <a:bodyPr/>
        <a:lstStyle/>
        <a:p>
          <a:r>
            <a:rPr lang="fr-FR" dirty="0" smtClean="0"/>
            <a:t>Présentation du groupe</a:t>
          </a:r>
          <a:endParaRPr lang="fr-FR" dirty="0"/>
        </a:p>
      </dgm:t>
    </dgm:pt>
    <dgm:pt modelId="{18A79121-3BAB-4CD4-BCED-85535A3B6397}" type="parTrans" cxnId="{54A9C135-B1AD-42B5-95E8-B1E91D57C654}">
      <dgm:prSet/>
      <dgm:spPr/>
      <dgm:t>
        <a:bodyPr/>
        <a:lstStyle/>
        <a:p>
          <a:endParaRPr lang="fr-FR"/>
        </a:p>
      </dgm:t>
    </dgm:pt>
    <dgm:pt modelId="{717A5E29-811A-4310-9177-B192CAB1CC38}" type="sibTrans" cxnId="{54A9C135-B1AD-42B5-95E8-B1E91D57C654}">
      <dgm:prSet/>
      <dgm:spPr/>
      <dgm:t>
        <a:bodyPr/>
        <a:lstStyle/>
        <a:p>
          <a:endParaRPr lang="fr-FR"/>
        </a:p>
      </dgm:t>
    </dgm:pt>
    <dgm:pt modelId="{B7584F6A-7B32-48B1-84D4-5F358A27182D}">
      <dgm:prSet/>
      <dgm:spPr/>
      <dgm:t>
        <a:bodyPr/>
        <a:lstStyle/>
        <a:p>
          <a:r>
            <a:rPr lang="fr-FR" dirty="0" smtClean="0"/>
            <a:t>Rappel du contexte</a:t>
          </a:r>
          <a:endParaRPr lang="fr-FR" dirty="0"/>
        </a:p>
      </dgm:t>
    </dgm:pt>
    <dgm:pt modelId="{0C44230A-9875-46A0-8328-53C75330B2E5}" type="parTrans" cxnId="{F846A29D-102F-4E37-9AE8-A3A4847B6B88}">
      <dgm:prSet/>
      <dgm:spPr/>
      <dgm:t>
        <a:bodyPr/>
        <a:lstStyle/>
        <a:p>
          <a:endParaRPr lang="fr-FR"/>
        </a:p>
      </dgm:t>
    </dgm:pt>
    <dgm:pt modelId="{21EFB1F9-AD26-4A36-A32D-2C27BA95FA7E}" type="sibTrans" cxnId="{F846A29D-102F-4E37-9AE8-A3A4847B6B88}">
      <dgm:prSet/>
      <dgm:spPr/>
      <dgm:t>
        <a:bodyPr/>
        <a:lstStyle/>
        <a:p>
          <a:endParaRPr lang="fr-FR"/>
        </a:p>
      </dgm:t>
    </dgm:pt>
    <dgm:pt modelId="{C9D29D05-3F5C-467D-93E1-CC578CC6235F}">
      <dgm:prSet/>
      <dgm:spPr/>
      <dgm:t>
        <a:bodyPr/>
        <a:lstStyle/>
        <a:p>
          <a:r>
            <a:rPr lang="fr-FR" dirty="0" smtClean="0"/>
            <a:t>Rappel du besoin</a:t>
          </a:r>
          <a:endParaRPr lang="fr-FR" dirty="0"/>
        </a:p>
      </dgm:t>
    </dgm:pt>
    <dgm:pt modelId="{D401812B-B548-406E-BC59-774A3B19118B}" type="parTrans" cxnId="{BB3593EE-7744-46FC-9405-104889142CB2}">
      <dgm:prSet/>
      <dgm:spPr/>
      <dgm:t>
        <a:bodyPr/>
        <a:lstStyle/>
        <a:p>
          <a:endParaRPr lang="fr-FR"/>
        </a:p>
      </dgm:t>
    </dgm:pt>
    <dgm:pt modelId="{85F4E93A-A59C-44A8-ABF0-DBEC3F054790}" type="sibTrans" cxnId="{BB3593EE-7744-46FC-9405-104889142CB2}">
      <dgm:prSet/>
      <dgm:spPr/>
      <dgm:t>
        <a:bodyPr/>
        <a:lstStyle/>
        <a:p>
          <a:endParaRPr lang="fr-FR"/>
        </a:p>
      </dgm:t>
    </dgm:pt>
    <dgm:pt modelId="{A139856B-8DE5-433B-BBBC-02D2B96FD03E}">
      <dgm:prSet/>
      <dgm:spPr/>
      <dgm:t>
        <a:bodyPr/>
        <a:lstStyle/>
        <a:p>
          <a:r>
            <a:rPr lang="fr-FR" dirty="0" smtClean="0"/>
            <a:t>Rappel des contraintes</a:t>
          </a:r>
          <a:endParaRPr lang="fr-FR" dirty="0"/>
        </a:p>
      </dgm:t>
    </dgm:pt>
    <dgm:pt modelId="{DDA7090C-B333-4E2C-9C48-96A6BDBC800B}" type="parTrans" cxnId="{5C2BB0CE-30C3-4296-B614-D2D0D75E2B66}">
      <dgm:prSet/>
      <dgm:spPr/>
      <dgm:t>
        <a:bodyPr/>
        <a:lstStyle/>
        <a:p>
          <a:endParaRPr lang="fr-FR"/>
        </a:p>
      </dgm:t>
    </dgm:pt>
    <dgm:pt modelId="{E9356143-CD7E-4442-B6D8-9B86F97B4C3D}" type="sibTrans" cxnId="{5C2BB0CE-30C3-4296-B614-D2D0D75E2B66}">
      <dgm:prSet/>
      <dgm:spPr/>
      <dgm:t>
        <a:bodyPr/>
        <a:lstStyle/>
        <a:p>
          <a:endParaRPr lang="fr-FR"/>
        </a:p>
      </dgm:t>
    </dgm:pt>
    <dgm:pt modelId="{3E8F2F71-FFF2-4672-AAC3-49EA2BD10249}">
      <dgm:prSet/>
      <dgm:spPr/>
      <dgm:t>
        <a:bodyPr/>
        <a:lstStyle/>
        <a:p>
          <a:r>
            <a:rPr lang="fr-FR" dirty="0" smtClean="0"/>
            <a:t>Présentation de la solution</a:t>
          </a:r>
          <a:endParaRPr lang="fr-FR" dirty="0"/>
        </a:p>
      </dgm:t>
    </dgm:pt>
    <dgm:pt modelId="{226F39B1-5F89-48AC-8358-F9822407C353}" type="parTrans" cxnId="{66B91877-E0FD-4182-8079-D4D2213E15C1}">
      <dgm:prSet/>
      <dgm:spPr/>
      <dgm:t>
        <a:bodyPr/>
        <a:lstStyle/>
        <a:p>
          <a:endParaRPr lang="fr-FR"/>
        </a:p>
      </dgm:t>
    </dgm:pt>
    <dgm:pt modelId="{F421E897-3B88-42BA-B92C-50FCBAD52634}" type="sibTrans" cxnId="{66B91877-E0FD-4182-8079-D4D2213E15C1}">
      <dgm:prSet/>
      <dgm:spPr/>
      <dgm:t>
        <a:bodyPr/>
        <a:lstStyle/>
        <a:p>
          <a:endParaRPr lang="fr-FR"/>
        </a:p>
      </dgm:t>
    </dgm:pt>
    <dgm:pt modelId="{551ED899-D35A-401A-AC4C-C8699B5A2A9B}">
      <dgm:prSet/>
      <dgm:spPr/>
      <dgm:t>
        <a:bodyPr/>
        <a:lstStyle/>
        <a:p>
          <a:r>
            <a:rPr lang="fr-FR" dirty="0" smtClean="0"/>
            <a:t>Perspective d’évolution</a:t>
          </a:r>
          <a:endParaRPr lang="fr-FR" dirty="0"/>
        </a:p>
      </dgm:t>
    </dgm:pt>
    <dgm:pt modelId="{8F83A41E-27DC-49B4-84D3-37A551983B05}" type="parTrans" cxnId="{BC9229B2-B887-4BCF-A1C5-3E73F499DEDE}">
      <dgm:prSet/>
      <dgm:spPr/>
      <dgm:t>
        <a:bodyPr/>
        <a:lstStyle/>
        <a:p>
          <a:endParaRPr lang="fr-FR"/>
        </a:p>
      </dgm:t>
    </dgm:pt>
    <dgm:pt modelId="{5B3AD6B6-77CB-473F-B9DB-B89FE4E10ED1}" type="sibTrans" cxnId="{BC9229B2-B887-4BCF-A1C5-3E73F499DEDE}">
      <dgm:prSet/>
      <dgm:spPr/>
      <dgm:t>
        <a:bodyPr/>
        <a:lstStyle/>
        <a:p>
          <a:endParaRPr lang="fr-FR"/>
        </a:p>
      </dgm:t>
    </dgm:pt>
    <dgm:pt modelId="{67688592-4CFE-4A9A-9859-3A77CA55B734}">
      <dgm:prSet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F6B7E81-3EBC-4C3F-96D8-F551954B30AB}" type="parTrans" cxnId="{9496B1A3-FF46-4CAC-87E9-C31074920F94}">
      <dgm:prSet/>
      <dgm:spPr/>
      <dgm:t>
        <a:bodyPr/>
        <a:lstStyle/>
        <a:p>
          <a:endParaRPr lang="fr-FR"/>
        </a:p>
      </dgm:t>
    </dgm:pt>
    <dgm:pt modelId="{FD9410EC-B4C4-44C8-8B91-537FCFF2DA8F}" type="sibTrans" cxnId="{9496B1A3-FF46-4CAC-87E9-C31074920F94}">
      <dgm:prSet/>
      <dgm:spPr/>
      <dgm:t>
        <a:bodyPr/>
        <a:lstStyle/>
        <a:p>
          <a:endParaRPr lang="fr-FR"/>
        </a:p>
      </dgm:t>
    </dgm:pt>
    <dgm:pt modelId="{8BA6666F-8040-4459-9B62-3C65F0A743E9}">
      <dgm:prSet/>
      <dgm:spPr/>
      <dgm:t>
        <a:bodyPr/>
        <a:lstStyle/>
        <a:p>
          <a:r>
            <a:rPr lang="fr-FR" dirty="0" smtClean="0"/>
            <a:t>Questions</a:t>
          </a:r>
          <a:endParaRPr lang="fr-FR" dirty="0"/>
        </a:p>
      </dgm:t>
    </dgm:pt>
    <dgm:pt modelId="{9473E408-E74A-4C83-9CF7-2B65C3D12A1D}" type="parTrans" cxnId="{4289D446-2459-4541-81AC-7BC45120B0A1}">
      <dgm:prSet/>
      <dgm:spPr/>
      <dgm:t>
        <a:bodyPr/>
        <a:lstStyle/>
        <a:p>
          <a:endParaRPr lang="fr-FR"/>
        </a:p>
      </dgm:t>
    </dgm:pt>
    <dgm:pt modelId="{DB417A09-6248-4EC0-B827-8878D92ECAEE}" type="sibTrans" cxnId="{4289D446-2459-4541-81AC-7BC45120B0A1}">
      <dgm:prSet/>
      <dgm:spPr/>
      <dgm:t>
        <a:bodyPr/>
        <a:lstStyle/>
        <a:p>
          <a:endParaRPr lang="fr-FR"/>
        </a:p>
      </dgm:t>
    </dgm:pt>
    <dgm:pt modelId="{C3DB0AFC-11EC-48D3-8A3A-E81C02DA42CD}" type="pres">
      <dgm:prSet presAssocID="{BFB0D339-D14E-4684-A544-66575CAE0F8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7A4A160-3886-4CBD-8282-0D5DFD42B44B}" type="pres">
      <dgm:prSet presAssocID="{01A1BDBF-9060-43D7-947A-C3EB986B41B3}" presName="composite" presStyleCnt="0"/>
      <dgm:spPr/>
    </dgm:pt>
    <dgm:pt modelId="{35FF9E41-D4B8-4D15-B56E-24734794F710}" type="pres">
      <dgm:prSet presAssocID="{01A1BDBF-9060-43D7-947A-C3EB986B41B3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FFC65D-0067-41B6-8E79-4D921303EBFB}" type="pres">
      <dgm:prSet presAssocID="{01A1BDBF-9060-43D7-947A-C3EB986B41B3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4AEE846-A7B6-4A37-83CB-4D2CC91EE5F1}" type="pres">
      <dgm:prSet presAssocID="{20387A32-A760-4F1F-9DD5-265FA2F438D3}" presName="sp" presStyleCnt="0"/>
      <dgm:spPr/>
    </dgm:pt>
    <dgm:pt modelId="{E6E11527-A352-4732-8D05-EBC2A15D6AE6}" type="pres">
      <dgm:prSet presAssocID="{0A3B6ADA-EB8D-4F3C-BA12-33811108C55C}" presName="composite" presStyleCnt="0"/>
      <dgm:spPr/>
    </dgm:pt>
    <dgm:pt modelId="{03826445-3732-4711-A91B-AA6E549B944A}" type="pres">
      <dgm:prSet presAssocID="{0A3B6ADA-EB8D-4F3C-BA12-33811108C55C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7EF870E-DEFF-495B-83E3-E23DB1870DB9}" type="pres">
      <dgm:prSet presAssocID="{0A3B6ADA-EB8D-4F3C-BA12-33811108C55C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554E2C2-942E-4546-8EA9-75DDAA0172FA}" type="pres">
      <dgm:prSet presAssocID="{4ACE04C0-017D-439E-9209-BCE5843BC253}" presName="sp" presStyleCnt="0"/>
      <dgm:spPr/>
    </dgm:pt>
    <dgm:pt modelId="{6B519DCA-BB71-49F0-985B-FE0E7A8ACF6A}" type="pres">
      <dgm:prSet presAssocID="{49304F54-3F50-4DEA-8C99-AC54D155A30F}" presName="composite" presStyleCnt="0"/>
      <dgm:spPr/>
    </dgm:pt>
    <dgm:pt modelId="{F27982F0-F88E-471E-864B-093C3F2B686E}" type="pres">
      <dgm:prSet presAssocID="{49304F54-3F50-4DEA-8C99-AC54D155A30F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E13891-6499-4326-B6B8-CD613E2A6929}" type="pres">
      <dgm:prSet presAssocID="{49304F54-3F50-4DEA-8C99-AC54D155A30F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0DBA45-7E52-4CD2-BA57-3B6DE06EC156}" type="pres">
      <dgm:prSet presAssocID="{7B7C6641-7350-4584-A181-BA09B40F0BC2}" presName="sp" presStyleCnt="0"/>
      <dgm:spPr/>
    </dgm:pt>
    <dgm:pt modelId="{11B516BA-DA59-43BD-8581-DD0B85AEF25A}" type="pres">
      <dgm:prSet presAssocID="{2B6524DE-FEA0-4029-BE97-372F92A11130}" presName="composite" presStyleCnt="0"/>
      <dgm:spPr/>
    </dgm:pt>
    <dgm:pt modelId="{3FE71A19-FB4F-47D3-9DCA-C7AECFB4F405}" type="pres">
      <dgm:prSet presAssocID="{2B6524DE-FEA0-4029-BE97-372F92A11130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F38986-D36B-4AF0-A239-8FD21EE76F13}" type="pres">
      <dgm:prSet presAssocID="{2B6524DE-FEA0-4029-BE97-372F92A11130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2925EA-B10A-465E-8078-67928E290ECC}" type="pres">
      <dgm:prSet presAssocID="{1808AA97-15DD-40A0-AF61-9B291BC9C5D5}" presName="sp" presStyleCnt="0"/>
      <dgm:spPr/>
    </dgm:pt>
    <dgm:pt modelId="{6885634B-307C-43E8-A959-655AD7D6CFD6}" type="pres">
      <dgm:prSet presAssocID="{C6BAD87B-14DF-4C60-90B6-D164C337094D}" presName="composite" presStyleCnt="0"/>
      <dgm:spPr/>
    </dgm:pt>
    <dgm:pt modelId="{F6C8C543-6727-4B23-B741-D693721E40FD}" type="pres">
      <dgm:prSet presAssocID="{C6BAD87B-14DF-4C60-90B6-D164C337094D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F3A0371-A2EA-4FBE-BD5D-7F231819B3F7}" type="pres">
      <dgm:prSet presAssocID="{C6BAD87B-14DF-4C60-90B6-D164C337094D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BACB00-A2EF-433C-987B-64375F2F161C}" type="pres">
      <dgm:prSet presAssocID="{437F06BD-A94F-44AD-A758-89C722877B42}" presName="sp" presStyleCnt="0"/>
      <dgm:spPr/>
    </dgm:pt>
    <dgm:pt modelId="{9C2925CA-5414-4A36-B621-1723A58F896D}" type="pres">
      <dgm:prSet presAssocID="{BFE9A91B-6105-4737-8AEC-DBEDDF0498DA}" presName="composite" presStyleCnt="0"/>
      <dgm:spPr/>
    </dgm:pt>
    <dgm:pt modelId="{0432A272-853C-4BF5-AB2C-69A23D39030F}" type="pres">
      <dgm:prSet presAssocID="{BFE9A91B-6105-4737-8AEC-DBEDDF0498DA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1A475E-2F1B-42A9-BC52-5BFED914866B}" type="pres">
      <dgm:prSet presAssocID="{BFE9A91B-6105-4737-8AEC-DBEDDF0498DA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12863F9-FD0F-4D8A-9014-C2F5C33C0533}" type="pres">
      <dgm:prSet presAssocID="{1418E0B7-4EF5-437F-946D-F32861478069}" presName="sp" presStyleCnt="0"/>
      <dgm:spPr/>
    </dgm:pt>
    <dgm:pt modelId="{7BFEF963-49E5-4CE1-BE3C-C869C5CF1B05}" type="pres">
      <dgm:prSet presAssocID="{CF5D90B4-DF28-4938-8AE3-BBAB37EC38F4}" presName="composite" presStyleCnt="0"/>
      <dgm:spPr/>
    </dgm:pt>
    <dgm:pt modelId="{656F83D6-D6F8-4576-BDE0-0400768254C5}" type="pres">
      <dgm:prSet presAssocID="{CF5D90B4-DF28-4938-8AE3-BBAB37EC38F4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AB9FBA-C49D-422D-839F-0191FB1DFA74}" type="pres">
      <dgm:prSet presAssocID="{CF5D90B4-DF28-4938-8AE3-BBAB37EC38F4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ECDEB88-964A-47DF-93FD-9C608DD0BFB9}" type="pres">
      <dgm:prSet presAssocID="{3EF6F5FC-65BB-4F46-87DF-F5F9B07A6855}" presName="sp" presStyleCnt="0"/>
      <dgm:spPr/>
    </dgm:pt>
    <dgm:pt modelId="{22FBB8C6-FD59-4940-9FAD-5F8ECF3561B3}" type="pres">
      <dgm:prSet presAssocID="{9B4D236C-D372-4D8B-922A-2B4D1B9A2816}" presName="composite" presStyleCnt="0"/>
      <dgm:spPr/>
    </dgm:pt>
    <dgm:pt modelId="{A2B142B4-99A0-414C-947E-9C91FA1193B0}" type="pres">
      <dgm:prSet presAssocID="{9B4D236C-D372-4D8B-922A-2B4D1B9A2816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33BFDE-F443-48D3-8847-A759CDE1969C}" type="pres">
      <dgm:prSet presAssocID="{9B4D236C-D372-4D8B-922A-2B4D1B9A2816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C9229B2-B887-4BCF-A1C5-3E73F499DEDE}" srcId="{BFE9A91B-6105-4737-8AEC-DBEDDF0498DA}" destId="{551ED899-D35A-401A-AC4C-C8699B5A2A9B}" srcOrd="0" destOrd="0" parTransId="{8F83A41E-27DC-49B4-84D3-37A551983B05}" sibTransId="{5B3AD6B6-77CB-473F-B9DB-B89FE4E10ED1}"/>
    <dgm:cxn modelId="{F846A29D-102F-4E37-9AE8-A3A4847B6B88}" srcId="{0A3B6ADA-EB8D-4F3C-BA12-33811108C55C}" destId="{B7584F6A-7B32-48B1-84D4-5F358A27182D}" srcOrd="0" destOrd="0" parTransId="{0C44230A-9875-46A0-8328-53C75330B2E5}" sibTransId="{21EFB1F9-AD26-4A36-A32D-2C27BA95FA7E}"/>
    <dgm:cxn modelId="{6B15D1DD-FEE8-4CC3-B52C-FAEB6D5391FD}" srcId="{BFB0D339-D14E-4684-A544-66575CAE0F83}" destId="{2B6524DE-FEA0-4029-BE97-372F92A11130}" srcOrd="3" destOrd="0" parTransId="{E68268EB-CD71-4039-9A0F-4443C09EBF82}" sibTransId="{1808AA97-15DD-40A0-AF61-9B291BC9C5D5}"/>
    <dgm:cxn modelId="{174F4882-C9E6-446B-91A3-D00EECDCA30C}" type="presOf" srcId="{49304F54-3F50-4DEA-8C99-AC54D155A30F}" destId="{F27982F0-F88E-471E-864B-093C3F2B686E}" srcOrd="0" destOrd="0" presId="urn:microsoft.com/office/officeart/2005/8/layout/chevron2"/>
    <dgm:cxn modelId="{88D62489-2CD6-4E7B-BF00-1DC04D28F96D}" srcId="{BFB0D339-D14E-4684-A544-66575CAE0F83}" destId="{C6BAD87B-14DF-4C60-90B6-D164C337094D}" srcOrd="4" destOrd="0" parTransId="{D57ABF18-6BBE-4F84-AF24-E48C448451EF}" sibTransId="{437F06BD-A94F-44AD-A758-89C722877B42}"/>
    <dgm:cxn modelId="{66B91877-E0FD-4182-8079-D4D2213E15C1}" srcId="{C6BAD87B-14DF-4C60-90B6-D164C337094D}" destId="{3E8F2F71-FFF2-4672-AAC3-49EA2BD10249}" srcOrd="0" destOrd="0" parTransId="{226F39B1-5F89-48AC-8358-F9822407C353}" sibTransId="{F421E897-3B88-42BA-B92C-50FCBAD52634}"/>
    <dgm:cxn modelId="{13593890-6E2E-4DC3-9A4A-2A2B62C3F972}" type="presOf" srcId="{1E02B683-3C9B-44E2-8814-A11088AE887A}" destId="{9BFFC65D-0067-41B6-8E79-4D921303EBFB}" srcOrd="0" destOrd="0" presId="urn:microsoft.com/office/officeart/2005/8/layout/chevron2"/>
    <dgm:cxn modelId="{1A272585-FCE8-40C7-8E65-AD828E8CE6F0}" type="presOf" srcId="{01A1BDBF-9060-43D7-947A-C3EB986B41B3}" destId="{35FF9E41-D4B8-4D15-B56E-24734794F710}" srcOrd="0" destOrd="0" presId="urn:microsoft.com/office/officeart/2005/8/layout/chevron2"/>
    <dgm:cxn modelId="{E580CEED-35A8-47E2-B6A1-EF4D5B361000}" type="presOf" srcId="{BFE9A91B-6105-4737-8AEC-DBEDDF0498DA}" destId="{0432A272-853C-4BF5-AB2C-69A23D39030F}" srcOrd="0" destOrd="0" presId="urn:microsoft.com/office/officeart/2005/8/layout/chevron2"/>
    <dgm:cxn modelId="{CC9C3782-6D22-4158-9502-0CF9E57CF5CB}" type="presOf" srcId="{CF5D90B4-DF28-4938-8AE3-BBAB37EC38F4}" destId="{656F83D6-D6F8-4576-BDE0-0400768254C5}" srcOrd="0" destOrd="0" presId="urn:microsoft.com/office/officeart/2005/8/layout/chevron2"/>
    <dgm:cxn modelId="{74AFB4E2-E4AD-4B6B-A5B5-59F3CD0A9B2A}" type="presOf" srcId="{67688592-4CFE-4A9A-9859-3A77CA55B734}" destId="{6DAB9FBA-C49D-422D-839F-0191FB1DFA74}" srcOrd="0" destOrd="0" presId="urn:microsoft.com/office/officeart/2005/8/layout/chevron2"/>
    <dgm:cxn modelId="{9B4A7B3C-6B0A-4476-B6CB-D3177FCE0005}" type="presOf" srcId="{2B6524DE-FEA0-4029-BE97-372F92A11130}" destId="{3FE71A19-FB4F-47D3-9DCA-C7AECFB4F405}" srcOrd="0" destOrd="0" presId="urn:microsoft.com/office/officeart/2005/8/layout/chevron2"/>
    <dgm:cxn modelId="{247BA515-7859-448D-93D9-60CF6269E318}" type="presOf" srcId="{C9D29D05-3F5C-467D-93E1-CC578CC6235F}" destId="{24E13891-6499-4326-B6B8-CD613E2A6929}" srcOrd="0" destOrd="0" presId="urn:microsoft.com/office/officeart/2005/8/layout/chevron2"/>
    <dgm:cxn modelId="{A89E1530-0CA4-40B5-B3B3-2A67C1979446}" srcId="{BFB0D339-D14E-4684-A544-66575CAE0F83}" destId="{0A3B6ADA-EB8D-4F3C-BA12-33811108C55C}" srcOrd="1" destOrd="0" parTransId="{66FCE25D-5F38-48A3-84CF-FAFD1C108130}" sibTransId="{4ACE04C0-017D-439E-9209-BCE5843BC253}"/>
    <dgm:cxn modelId="{B2431ED9-8861-4DE2-8DB3-CD4E4FA104C1}" type="presOf" srcId="{B7584F6A-7B32-48B1-84D4-5F358A27182D}" destId="{77EF870E-DEFF-495B-83E3-E23DB1870DB9}" srcOrd="0" destOrd="0" presId="urn:microsoft.com/office/officeart/2005/8/layout/chevron2"/>
    <dgm:cxn modelId="{BB3593EE-7744-46FC-9405-104889142CB2}" srcId="{49304F54-3F50-4DEA-8C99-AC54D155A30F}" destId="{C9D29D05-3F5C-467D-93E1-CC578CC6235F}" srcOrd="0" destOrd="0" parTransId="{D401812B-B548-406E-BC59-774A3B19118B}" sibTransId="{85F4E93A-A59C-44A8-ABF0-DBEC3F054790}"/>
    <dgm:cxn modelId="{4289D446-2459-4541-81AC-7BC45120B0A1}" srcId="{9B4D236C-D372-4D8B-922A-2B4D1B9A2816}" destId="{8BA6666F-8040-4459-9B62-3C65F0A743E9}" srcOrd="0" destOrd="0" parTransId="{9473E408-E74A-4C83-9CF7-2B65C3D12A1D}" sibTransId="{DB417A09-6248-4EC0-B827-8878D92ECAEE}"/>
    <dgm:cxn modelId="{F64A390A-1760-44D1-9ED3-EE35E2FF2B15}" srcId="{BFB0D339-D14E-4684-A544-66575CAE0F83}" destId="{9B4D236C-D372-4D8B-922A-2B4D1B9A2816}" srcOrd="7" destOrd="0" parTransId="{4F8B768E-08CE-4175-8031-140980C5147C}" sibTransId="{1EC3FDC1-F314-40DE-9F8B-2B7D905BC5DE}"/>
    <dgm:cxn modelId="{1AA8CDC0-4E92-41D0-939B-860496A5094C}" srcId="{BFB0D339-D14E-4684-A544-66575CAE0F83}" destId="{49304F54-3F50-4DEA-8C99-AC54D155A30F}" srcOrd="2" destOrd="0" parTransId="{C6CEE32E-A61A-4701-97CC-E8B8D2739986}" sibTransId="{7B7C6641-7350-4584-A181-BA09B40F0BC2}"/>
    <dgm:cxn modelId="{DAC8E5C9-7907-42FE-A126-7EE6303C91FC}" type="presOf" srcId="{BFB0D339-D14E-4684-A544-66575CAE0F83}" destId="{C3DB0AFC-11EC-48D3-8A3A-E81C02DA42CD}" srcOrd="0" destOrd="0" presId="urn:microsoft.com/office/officeart/2005/8/layout/chevron2"/>
    <dgm:cxn modelId="{B7CE5CE5-D2C1-4D56-9F93-E803DFB568E5}" type="presOf" srcId="{C6BAD87B-14DF-4C60-90B6-D164C337094D}" destId="{F6C8C543-6727-4B23-B741-D693721E40FD}" srcOrd="0" destOrd="0" presId="urn:microsoft.com/office/officeart/2005/8/layout/chevron2"/>
    <dgm:cxn modelId="{21D6A8EB-B503-4A9F-AAC3-A32C31601E1E}" srcId="{BFB0D339-D14E-4684-A544-66575CAE0F83}" destId="{CF5D90B4-DF28-4938-8AE3-BBAB37EC38F4}" srcOrd="6" destOrd="0" parTransId="{89058730-FF0A-4795-A97E-91EDC45DC1F4}" sibTransId="{3EF6F5FC-65BB-4F46-87DF-F5F9B07A6855}"/>
    <dgm:cxn modelId="{5C2BB0CE-30C3-4296-B614-D2D0D75E2B66}" srcId="{2B6524DE-FEA0-4029-BE97-372F92A11130}" destId="{A139856B-8DE5-433B-BBBC-02D2B96FD03E}" srcOrd="0" destOrd="0" parTransId="{DDA7090C-B333-4E2C-9C48-96A6BDBC800B}" sibTransId="{E9356143-CD7E-4442-B6D8-9B86F97B4C3D}"/>
    <dgm:cxn modelId="{ED1D78E1-49A6-4442-959F-BF9D3796AA28}" type="presOf" srcId="{9B4D236C-D372-4D8B-922A-2B4D1B9A2816}" destId="{A2B142B4-99A0-414C-947E-9C91FA1193B0}" srcOrd="0" destOrd="0" presId="urn:microsoft.com/office/officeart/2005/8/layout/chevron2"/>
    <dgm:cxn modelId="{9496B1A3-FF46-4CAC-87E9-C31074920F94}" srcId="{CF5D90B4-DF28-4938-8AE3-BBAB37EC38F4}" destId="{67688592-4CFE-4A9A-9859-3A77CA55B734}" srcOrd="0" destOrd="0" parTransId="{7F6B7E81-3EBC-4C3F-96D8-F551954B30AB}" sibTransId="{FD9410EC-B4C4-44C8-8B91-537FCFF2DA8F}"/>
    <dgm:cxn modelId="{346EE8C9-EAF2-4E37-A594-1E27F3282C68}" srcId="{BFB0D339-D14E-4684-A544-66575CAE0F83}" destId="{BFE9A91B-6105-4737-8AEC-DBEDDF0498DA}" srcOrd="5" destOrd="0" parTransId="{791A50B6-5579-47DC-896C-C2E1EBBAC296}" sibTransId="{1418E0B7-4EF5-437F-946D-F32861478069}"/>
    <dgm:cxn modelId="{C73CDC34-E679-45E3-A185-DFA6F5ACDAE4}" srcId="{BFB0D339-D14E-4684-A544-66575CAE0F83}" destId="{01A1BDBF-9060-43D7-947A-C3EB986B41B3}" srcOrd="0" destOrd="0" parTransId="{801C976D-306A-4122-910E-F1803DCE9B3E}" sibTransId="{20387A32-A760-4F1F-9DD5-265FA2F438D3}"/>
    <dgm:cxn modelId="{C7495EB1-4142-47D9-A608-4877A4DFA40B}" type="presOf" srcId="{0A3B6ADA-EB8D-4F3C-BA12-33811108C55C}" destId="{03826445-3732-4711-A91B-AA6E549B944A}" srcOrd="0" destOrd="0" presId="urn:microsoft.com/office/officeart/2005/8/layout/chevron2"/>
    <dgm:cxn modelId="{1B0110D5-E189-4C28-87A6-59F007AAECB5}" type="presOf" srcId="{551ED899-D35A-401A-AC4C-C8699B5A2A9B}" destId="{DB1A475E-2F1B-42A9-BC52-5BFED914866B}" srcOrd="0" destOrd="0" presId="urn:microsoft.com/office/officeart/2005/8/layout/chevron2"/>
    <dgm:cxn modelId="{218D79F3-11B9-4D7A-BCB8-FF4BBE73297A}" type="presOf" srcId="{3E8F2F71-FFF2-4672-AAC3-49EA2BD10249}" destId="{DF3A0371-A2EA-4FBE-BD5D-7F231819B3F7}" srcOrd="0" destOrd="0" presId="urn:microsoft.com/office/officeart/2005/8/layout/chevron2"/>
    <dgm:cxn modelId="{18BAA12D-DD42-4166-8092-A0A55ADC4D30}" type="presOf" srcId="{8BA6666F-8040-4459-9B62-3C65F0A743E9}" destId="{3133BFDE-F443-48D3-8847-A759CDE1969C}" srcOrd="0" destOrd="0" presId="urn:microsoft.com/office/officeart/2005/8/layout/chevron2"/>
    <dgm:cxn modelId="{0BB3745D-15A9-42C3-ACA7-66B3640EF815}" type="presOf" srcId="{A139856B-8DE5-433B-BBBC-02D2B96FD03E}" destId="{7CF38986-D36B-4AF0-A239-8FD21EE76F13}" srcOrd="0" destOrd="0" presId="urn:microsoft.com/office/officeart/2005/8/layout/chevron2"/>
    <dgm:cxn modelId="{54A9C135-B1AD-42B5-95E8-B1E91D57C654}" srcId="{01A1BDBF-9060-43D7-947A-C3EB986B41B3}" destId="{1E02B683-3C9B-44E2-8814-A11088AE887A}" srcOrd="0" destOrd="0" parTransId="{18A79121-3BAB-4CD4-BCED-85535A3B6397}" sibTransId="{717A5E29-811A-4310-9177-B192CAB1CC38}"/>
    <dgm:cxn modelId="{BAD132F5-9554-43A2-A1DD-810554808269}" type="presParOf" srcId="{C3DB0AFC-11EC-48D3-8A3A-E81C02DA42CD}" destId="{37A4A160-3886-4CBD-8282-0D5DFD42B44B}" srcOrd="0" destOrd="0" presId="urn:microsoft.com/office/officeart/2005/8/layout/chevron2"/>
    <dgm:cxn modelId="{0FA411A3-BAA5-418E-9B49-6A2771CBFDEC}" type="presParOf" srcId="{37A4A160-3886-4CBD-8282-0D5DFD42B44B}" destId="{35FF9E41-D4B8-4D15-B56E-24734794F710}" srcOrd="0" destOrd="0" presId="urn:microsoft.com/office/officeart/2005/8/layout/chevron2"/>
    <dgm:cxn modelId="{D6228BD1-9F5F-4BEF-B739-C451DF66DC53}" type="presParOf" srcId="{37A4A160-3886-4CBD-8282-0D5DFD42B44B}" destId="{9BFFC65D-0067-41B6-8E79-4D921303EBFB}" srcOrd="1" destOrd="0" presId="urn:microsoft.com/office/officeart/2005/8/layout/chevron2"/>
    <dgm:cxn modelId="{21C0BFBC-66C7-4150-B7D8-B50F29AF3D21}" type="presParOf" srcId="{C3DB0AFC-11EC-48D3-8A3A-E81C02DA42CD}" destId="{84AEE846-A7B6-4A37-83CB-4D2CC91EE5F1}" srcOrd="1" destOrd="0" presId="urn:microsoft.com/office/officeart/2005/8/layout/chevron2"/>
    <dgm:cxn modelId="{65E7929F-DB19-49EC-8D5A-C4B3DDC0BFB5}" type="presParOf" srcId="{C3DB0AFC-11EC-48D3-8A3A-E81C02DA42CD}" destId="{E6E11527-A352-4732-8D05-EBC2A15D6AE6}" srcOrd="2" destOrd="0" presId="urn:microsoft.com/office/officeart/2005/8/layout/chevron2"/>
    <dgm:cxn modelId="{BCC7F49D-758B-4680-87F7-EFFA0DAFD2CE}" type="presParOf" srcId="{E6E11527-A352-4732-8D05-EBC2A15D6AE6}" destId="{03826445-3732-4711-A91B-AA6E549B944A}" srcOrd="0" destOrd="0" presId="urn:microsoft.com/office/officeart/2005/8/layout/chevron2"/>
    <dgm:cxn modelId="{F1D0C1B7-BA33-4E70-A9A2-265E20F71DBC}" type="presParOf" srcId="{E6E11527-A352-4732-8D05-EBC2A15D6AE6}" destId="{77EF870E-DEFF-495B-83E3-E23DB1870DB9}" srcOrd="1" destOrd="0" presId="urn:microsoft.com/office/officeart/2005/8/layout/chevron2"/>
    <dgm:cxn modelId="{92F3F2DA-9447-4ECE-BD8A-357BC6CE9F4D}" type="presParOf" srcId="{C3DB0AFC-11EC-48D3-8A3A-E81C02DA42CD}" destId="{4554E2C2-942E-4546-8EA9-75DDAA0172FA}" srcOrd="3" destOrd="0" presId="urn:microsoft.com/office/officeart/2005/8/layout/chevron2"/>
    <dgm:cxn modelId="{350F467F-7A41-41A3-B908-568848D65853}" type="presParOf" srcId="{C3DB0AFC-11EC-48D3-8A3A-E81C02DA42CD}" destId="{6B519DCA-BB71-49F0-985B-FE0E7A8ACF6A}" srcOrd="4" destOrd="0" presId="urn:microsoft.com/office/officeart/2005/8/layout/chevron2"/>
    <dgm:cxn modelId="{2AA573E0-D872-458C-8E9F-D053354B353F}" type="presParOf" srcId="{6B519DCA-BB71-49F0-985B-FE0E7A8ACF6A}" destId="{F27982F0-F88E-471E-864B-093C3F2B686E}" srcOrd="0" destOrd="0" presId="urn:microsoft.com/office/officeart/2005/8/layout/chevron2"/>
    <dgm:cxn modelId="{56D28880-1587-4750-9C85-16C2BE493B48}" type="presParOf" srcId="{6B519DCA-BB71-49F0-985B-FE0E7A8ACF6A}" destId="{24E13891-6499-4326-B6B8-CD613E2A6929}" srcOrd="1" destOrd="0" presId="urn:microsoft.com/office/officeart/2005/8/layout/chevron2"/>
    <dgm:cxn modelId="{298A5782-E089-4443-B8FE-80788E82AB1B}" type="presParOf" srcId="{C3DB0AFC-11EC-48D3-8A3A-E81C02DA42CD}" destId="{E00DBA45-7E52-4CD2-BA57-3B6DE06EC156}" srcOrd="5" destOrd="0" presId="urn:microsoft.com/office/officeart/2005/8/layout/chevron2"/>
    <dgm:cxn modelId="{893D34E5-4F4D-4512-BBC4-A9655961EDD5}" type="presParOf" srcId="{C3DB0AFC-11EC-48D3-8A3A-E81C02DA42CD}" destId="{11B516BA-DA59-43BD-8581-DD0B85AEF25A}" srcOrd="6" destOrd="0" presId="urn:microsoft.com/office/officeart/2005/8/layout/chevron2"/>
    <dgm:cxn modelId="{5EB767D5-319A-43B9-A6FA-37203925B923}" type="presParOf" srcId="{11B516BA-DA59-43BD-8581-DD0B85AEF25A}" destId="{3FE71A19-FB4F-47D3-9DCA-C7AECFB4F405}" srcOrd="0" destOrd="0" presId="urn:microsoft.com/office/officeart/2005/8/layout/chevron2"/>
    <dgm:cxn modelId="{EA63FCA6-08DA-4DA5-9E8D-0098BDD6232D}" type="presParOf" srcId="{11B516BA-DA59-43BD-8581-DD0B85AEF25A}" destId="{7CF38986-D36B-4AF0-A239-8FD21EE76F13}" srcOrd="1" destOrd="0" presId="urn:microsoft.com/office/officeart/2005/8/layout/chevron2"/>
    <dgm:cxn modelId="{5747D8F0-D72A-493F-83EA-0E6BC74407AA}" type="presParOf" srcId="{C3DB0AFC-11EC-48D3-8A3A-E81C02DA42CD}" destId="{882925EA-B10A-465E-8078-67928E290ECC}" srcOrd="7" destOrd="0" presId="urn:microsoft.com/office/officeart/2005/8/layout/chevron2"/>
    <dgm:cxn modelId="{22CEE178-89A4-44B6-B218-28B42DD8E8C2}" type="presParOf" srcId="{C3DB0AFC-11EC-48D3-8A3A-E81C02DA42CD}" destId="{6885634B-307C-43E8-A959-655AD7D6CFD6}" srcOrd="8" destOrd="0" presId="urn:microsoft.com/office/officeart/2005/8/layout/chevron2"/>
    <dgm:cxn modelId="{23804638-20AE-440E-98B0-2578B8D23657}" type="presParOf" srcId="{6885634B-307C-43E8-A959-655AD7D6CFD6}" destId="{F6C8C543-6727-4B23-B741-D693721E40FD}" srcOrd="0" destOrd="0" presId="urn:microsoft.com/office/officeart/2005/8/layout/chevron2"/>
    <dgm:cxn modelId="{97534B63-45CF-4513-91ED-D469C2E10831}" type="presParOf" srcId="{6885634B-307C-43E8-A959-655AD7D6CFD6}" destId="{DF3A0371-A2EA-4FBE-BD5D-7F231819B3F7}" srcOrd="1" destOrd="0" presId="urn:microsoft.com/office/officeart/2005/8/layout/chevron2"/>
    <dgm:cxn modelId="{DA47DB09-70E3-41C1-826A-74D3A904208A}" type="presParOf" srcId="{C3DB0AFC-11EC-48D3-8A3A-E81C02DA42CD}" destId="{51BACB00-A2EF-433C-987B-64375F2F161C}" srcOrd="9" destOrd="0" presId="urn:microsoft.com/office/officeart/2005/8/layout/chevron2"/>
    <dgm:cxn modelId="{57B8AC90-B985-437F-BEFA-54A40548B8C3}" type="presParOf" srcId="{C3DB0AFC-11EC-48D3-8A3A-E81C02DA42CD}" destId="{9C2925CA-5414-4A36-B621-1723A58F896D}" srcOrd="10" destOrd="0" presId="urn:microsoft.com/office/officeart/2005/8/layout/chevron2"/>
    <dgm:cxn modelId="{39D67158-319E-40F7-BD87-C2064D5D257B}" type="presParOf" srcId="{9C2925CA-5414-4A36-B621-1723A58F896D}" destId="{0432A272-853C-4BF5-AB2C-69A23D39030F}" srcOrd="0" destOrd="0" presId="urn:microsoft.com/office/officeart/2005/8/layout/chevron2"/>
    <dgm:cxn modelId="{8698F94E-B4B7-48B8-94DF-8AFBDAE445BB}" type="presParOf" srcId="{9C2925CA-5414-4A36-B621-1723A58F896D}" destId="{DB1A475E-2F1B-42A9-BC52-5BFED914866B}" srcOrd="1" destOrd="0" presId="urn:microsoft.com/office/officeart/2005/8/layout/chevron2"/>
    <dgm:cxn modelId="{BB5C02A8-0F0C-4266-8A5F-638E8A025777}" type="presParOf" srcId="{C3DB0AFC-11EC-48D3-8A3A-E81C02DA42CD}" destId="{012863F9-FD0F-4D8A-9014-C2F5C33C0533}" srcOrd="11" destOrd="0" presId="urn:microsoft.com/office/officeart/2005/8/layout/chevron2"/>
    <dgm:cxn modelId="{B01F6EE3-79ED-498A-8B5D-F2AA691B2F06}" type="presParOf" srcId="{C3DB0AFC-11EC-48D3-8A3A-E81C02DA42CD}" destId="{7BFEF963-49E5-4CE1-BE3C-C869C5CF1B05}" srcOrd="12" destOrd="0" presId="urn:microsoft.com/office/officeart/2005/8/layout/chevron2"/>
    <dgm:cxn modelId="{BFA87CBD-686B-46EB-A2BA-768185E0215C}" type="presParOf" srcId="{7BFEF963-49E5-4CE1-BE3C-C869C5CF1B05}" destId="{656F83D6-D6F8-4576-BDE0-0400768254C5}" srcOrd="0" destOrd="0" presId="urn:microsoft.com/office/officeart/2005/8/layout/chevron2"/>
    <dgm:cxn modelId="{F9DD8455-92B6-4DCF-AD3B-BADFA1A3BA68}" type="presParOf" srcId="{7BFEF963-49E5-4CE1-BE3C-C869C5CF1B05}" destId="{6DAB9FBA-C49D-422D-839F-0191FB1DFA74}" srcOrd="1" destOrd="0" presId="urn:microsoft.com/office/officeart/2005/8/layout/chevron2"/>
    <dgm:cxn modelId="{FDA006A8-0250-44D6-99D8-A386516798F5}" type="presParOf" srcId="{C3DB0AFC-11EC-48D3-8A3A-E81C02DA42CD}" destId="{5ECDEB88-964A-47DF-93FD-9C608DD0BFB9}" srcOrd="13" destOrd="0" presId="urn:microsoft.com/office/officeart/2005/8/layout/chevron2"/>
    <dgm:cxn modelId="{1ADA79CD-AF35-4C03-8139-428EE4F69F63}" type="presParOf" srcId="{C3DB0AFC-11EC-48D3-8A3A-E81C02DA42CD}" destId="{22FBB8C6-FD59-4940-9FAD-5F8ECF3561B3}" srcOrd="14" destOrd="0" presId="urn:microsoft.com/office/officeart/2005/8/layout/chevron2"/>
    <dgm:cxn modelId="{EDFE48E3-C993-4999-9A8F-08CA2703B42E}" type="presParOf" srcId="{22FBB8C6-FD59-4940-9FAD-5F8ECF3561B3}" destId="{A2B142B4-99A0-414C-947E-9C91FA1193B0}" srcOrd="0" destOrd="0" presId="urn:microsoft.com/office/officeart/2005/8/layout/chevron2"/>
    <dgm:cxn modelId="{312EF680-0748-4532-9553-34C99FDDBDE0}" type="presParOf" srcId="{22FBB8C6-FD59-4940-9FAD-5F8ECF3561B3}" destId="{3133BFDE-F443-48D3-8847-A759CDE196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B0D339-D14E-4684-A544-66575CAE0F83}" type="doc">
      <dgm:prSet loTypeId="urn:microsoft.com/office/officeart/2005/8/layout/chevron2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1A1BDBF-9060-43D7-947A-C3EB986B41B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 </a:t>
          </a:r>
          <a:endParaRPr lang="fr-FR" dirty="0"/>
        </a:p>
      </dgm:t>
    </dgm:pt>
    <dgm:pt modelId="{801C976D-306A-4122-910E-F1803DCE9B3E}" type="parTrans" cxnId="{C73CDC34-E679-45E3-A185-DFA6F5ACDAE4}">
      <dgm:prSet/>
      <dgm:spPr/>
      <dgm:t>
        <a:bodyPr/>
        <a:lstStyle/>
        <a:p>
          <a:endParaRPr lang="fr-FR"/>
        </a:p>
      </dgm:t>
    </dgm:pt>
    <dgm:pt modelId="{20387A32-A760-4F1F-9DD5-265FA2F438D3}" type="sibTrans" cxnId="{C73CDC34-E679-45E3-A185-DFA6F5ACDAE4}">
      <dgm:prSet/>
      <dgm:spPr/>
      <dgm:t>
        <a:bodyPr/>
        <a:lstStyle/>
        <a:p>
          <a:endParaRPr lang="fr-FR"/>
        </a:p>
      </dgm:t>
    </dgm:pt>
    <dgm:pt modelId="{49304F54-3F50-4DEA-8C99-AC54D155A30F}">
      <dgm:prSet phldrT="[Texte]"/>
      <dgm:spPr/>
      <dgm:t>
        <a:bodyPr/>
        <a:lstStyle/>
        <a:p>
          <a:endParaRPr lang="fr-FR" dirty="0"/>
        </a:p>
      </dgm:t>
    </dgm:pt>
    <dgm:pt modelId="{C6CEE32E-A61A-4701-97CC-E8B8D2739986}" type="parTrans" cxnId="{1AA8CDC0-4E92-41D0-939B-860496A5094C}">
      <dgm:prSet/>
      <dgm:spPr/>
      <dgm:t>
        <a:bodyPr/>
        <a:lstStyle/>
        <a:p>
          <a:endParaRPr lang="fr-FR"/>
        </a:p>
      </dgm:t>
    </dgm:pt>
    <dgm:pt modelId="{7B7C6641-7350-4584-A181-BA09B40F0BC2}" type="sibTrans" cxnId="{1AA8CDC0-4E92-41D0-939B-860496A5094C}">
      <dgm:prSet/>
      <dgm:spPr/>
      <dgm:t>
        <a:bodyPr/>
        <a:lstStyle/>
        <a:p>
          <a:endParaRPr lang="fr-FR"/>
        </a:p>
      </dgm:t>
    </dgm:pt>
    <dgm:pt modelId="{2B6524DE-FEA0-4029-BE97-372F92A11130}">
      <dgm:prSet phldrT="[Texte]"/>
      <dgm:spPr/>
      <dgm:t>
        <a:bodyPr/>
        <a:lstStyle/>
        <a:p>
          <a:endParaRPr lang="fr-FR" dirty="0"/>
        </a:p>
      </dgm:t>
    </dgm:pt>
    <dgm:pt modelId="{E68268EB-CD71-4039-9A0F-4443C09EBF82}" type="parTrans" cxnId="{6B15D1DD-FEE8-4CC3-B52C-FAEB6D5391FD}">
      <dgm:prSet/>
      <dgm:spPr/>
      <dgm:t>
        <a:bodyPr/>
        <a:lstStyle/>
        <a:p>
          <a:endParaRPr lang="fr-FR"/>
        </a:p>
      </dgm:t>
    </dgm:pt>
    <dgm:pt modelId="{1808AA97-15DD-40A0-AF61-9B291BC9C5D5}" type="sibTrans" cxnId="{6B15D1DD-FEE8-4CC3-B52C-FAEB6D5391FD}">
      <dgm:prSet/>
      <dgm:spPr/>
      <dgm:t>
        <a:bodyPr/>
        <a:lstStyle/>
        <a:p>
          <a:endParaRPr lang="fr-FR"/>
        </a:p>
      </dgm:t>
    </dgm:pt>
    <dgm:pt modelId="{C6BAD87B-14DF-4C60-90B6-D164C337094D}">
      <dgm:prSet phldrT="[Texte]"/>
      <dgm:spPr>
        <a:solidFill>
          <a:schemeClr val="accent5"/>
        </a:solidFill>
      </dgm:spPr>
      <dgm:t>
        <a:bodyPr/>
        <a:lstStyle/>
        <a:p>
          <a:endParaRPr lang="fr-FR" dirty="0"/>
        </a:p>
      </dgm:t>
    </dgm:pt>
    <dgm:pt modelId="{D57ABF18-6BBE-4F84-AF24-E48C448451EF}" type="parTrans" cxnId="{88D62489-2CD6-4E7B-BF00-1DC04D28F96D}">
      <dgm:prSet/>
      <dgm:spPr/>
      <dgm:t>
        <a:bodyPr/>
        <a:lstStyle/>
        <a:p>
          <a:endParaRPr lang="fr-FR"/>
        </a:p>
      </dgm:t>
    </dgm:pt>
    <dgm:pt modelId="{437F06BD-A94F-44AD-A758-89C722877B42}" type="sibTrans" cxnId="{88D62489-2CD6-4E7B-BF00-1DC04D28F96D}">
      <dgm:prSet/>
      <dgm:spPr/>
      <dgm:t>
        <a:bodyPr/>
        <a:lstStyle/>
        <a:p>
          <a:endParaRPr lang="fr-FR"/>
        </a:p>
      </dgm:t>
    </dgm:pt>
    <dgm:pt modelId="{BFE9A91B-6105-4737-8AEC-DBEDDF0498DA}">
      <dgm:prSet phldrT="[Texte]"/>
      <dgm:spPr/>
      <dgm:t>
        <a:bodyPr/>
        <a:lstStyle/>
        <a:p>
          <a:endParaRPr lang="fr-FR" dirty="0"/>
        </a:p>
      </dgm:t>
    </dgm:pt>
    <dgm:pt modelId="{791A50B6-5579-47DC-896C-C2E1EBBAC296}" type="parTrans" cxnId="{346EE8C9-EAF2-4E37-A594-1E27F3282C68}">
      <dgm:prSet/>
      <dgm:spPr/>
      <dgm:t>
        <a:bodyPr/>
        <a:lstStyle/>
        <a:p>
          <a:endParaRPr lang="fr-FR"/>
        </a:p>
      </dgm:t>
    </dgm:pt>
    <dgm:pt modelId="{1418E0B7-4EF5-437F-946D-F32861478069}" type="sibTrans" cxnId="{346EE8C9-EAF2-4E37-A594-1E27F3282C68}">
      <dgm:prSet/>
      <dgm:spPr/>
      <dgm:t>
        <a:bodyPr/>
        <a:lstStyle/>
        <a:p>
          <a:endParaRPr lang="fr-FR"/>
        </a:p>
      </dgm:t>
    </dgm:pt>
    <dgm:pt modelId="{9B4D236C-D372-4D8B-922A-2B4D1B9A2816}">
      <dgm:prSet phldrT="[Texte]"/>
      <dgm:spPr/>
      <dgm:t>
        <a:bodyPr/>
        <a:lstStyle/>
        <a:p>
          <a:endParaRPr lang="fr-FR" dirty="0"/>
        </a:p>
      </dgm:t>
    </dgm:pt>
    <dgm:pt modelId="{4F8B768E-08CE-4175-8031-140980C5147C}" type="parTrans" cxnId="{F64A390A-1760-44D1-9ED3-EE35E2FF2B15}">
      <dgm:prSet/>
      <dgm:spPr/>
      <dgm:t>
        <a:bodyPr/>
        <a:lstStyle/>
        <a:p>
          <a:endParaRPr lang="fr-FR"/>
        </a:p>
      </dgm:t>
    </dgm:pt>
    <dgm:pt modelId="{1EC3FDC1-F314-40DE-9F8B-2B7D905BC5DE}" type="sibTrans" cxnId="{F64A390A-1760-44D1-9ED3-EE35E2FF2B15}">
      <dgm:prSet/>
      <dgm:spPr/>
      <dgm:t>
        <a:bodyPr/>
        <a:lstStyle/>
        <a:p>
          <a:endParaRPr lang="fr-FR"/>
        </a:p>
      </dgm:t>
    </dgm:pt>
    <dgm:pt modelId="{0A3B6ADA-EB8D-4F3C-BA12-33811108C55C}">
      <dgm:prSet/>
      <dgm:spPr/>
      <dgm:t>
        <a:bodyPr/>
        <a:lstStyle/>
        <a:p>
          <a:endParaRPr lang="fr-FR" dirty="0"/>
        </a:p>
      </dgm:t>
    </dgm:pt>
    <dgm:pt modelId="{66FCE25D-5F38-48A3-84CF-FAFD1C108130}" type="parTrans" cxnId="{A89E1530-0CA4-40B5-B3B3-2A67C1979446}">
      <dgm:prSet/>
      <dgm:spPr/>
      <dgm:t>
        <a:bodyPr/>
        <a:lstStyle/>
        <a:p>
          <a:endParaRPr lang="fr-FR"/>
        </a:p>
      </dgm:t>
    </dgm:pt>
    <dgm:pt modelId="{4ACE04C0-017D-439E-9209-BCE5843BC253}" type="sibTrans" cxnId="{A89E1530-0CA4-40B5-B3B3-2A67C1979446}">
      <dgm:prSet/>
      <dgm:spPr/>
      <dgm:t>
        <a:bodyPr/>
        <a:lstStyle/>
        <a:p>
          <a:endParaRPr lang="fr-FR"/>
        </a:p>
      </dgm:t>
    </dgm:pt>
    <dgm:pt modelId="{CF5D90B4-DF28-4938-8AE3-BBAB37EC38F4}">
      <dgm:prSet phldrT="[Texte]"/>
      <dgm:spPr/>
      <dgm:t>
        <a:bodyPr/>
        <a:lstStyle/>
        <a:p>
          <a:endParaRPr lang="fr-FR" dirty="0"/>
        </a:p>
      </dgm:t>
    </dgm:pt>
    <dgm:pt modelId="{89058730-FF0A-4795-A97E-91EDC45DC1F4}" type="parTrans" cxnId="{21D6A8EB-B503-4A9F-AAC3-A32C31601E1E}">
      <dgm:prSet/>
      <dgm:spPr/>
      <dgm:t>
        <a:bodyPr/>
        <a:lstStyle/>
        <a:p>
          <a:endParaRPr lang="fr-FR"/>
        </a:p>
      </dgm:t>
    </dgm:pt>
    <dgm:pt modelId="{3EF6F5FC-65BB-4F46-87DF-F5F9B07A6855}" type="sibTrans" cxnId="{21D6A8EB-B503-4A9F-AAC3-A32C31601E1E}">
      <dgm:prSet/>
      <dgm:spPr/>
      <dgm:t>
        <a:bodyPr/>
        <a:lstStyle/>
        <a:p>
          <a:endParaRPr lang="fr-FR"/>
        </a:p>
      </dgm:t>
    </dgm:pt>
    <dgm:pt modelId="{1E02B683-3C9B-44E2-8814-A11088AE887A}">
      <dgm:prSet/>
      <dgm:spPr/>
      <dgm:t>
        <a:bodyPr/>
        <a:lstStyle/>
        <a:p>
          <a:r>
            <a:rPr lang="fr-FR" dirty="0" smtClean="0"/>
            <a:t>Présentation du groupe</a:t>
          </a:r>
          <a:endParaRPr lang="fr-FR" dirty="0"/>
        </a:p>
      </dgm:t>
    </dgm:pt>
    <dgm:pt modelId="{18A79121-3BAB-4CD4-BCED-85535A3B6397}" type="parTrans" cxnId="{54A9C135-B1AD-42B5-95E8-B1E91D57C654}">
      <dgm:prSet/>
      <dgm:spPr/>
      <dgm:t>
        <a:bodyPr/>
        <a:lstStyle/>
        <a:p>
          <a:endParaRPr lang="fr-FR"/>
        </a:p>
      </dgm:t>
    </dgm:pt>
    <dgm:pt modelId="{717A5E29-811A-4310-9177-B192CAB1CC38}" type="sibTrans" cxnId="{54A9C135-B1AD-42B5-95E8-B1E91D57C654}">
      <dgm:prSet/>
      <dgm:spPr/>
      <dgm:t>
        <a:bodyPr/>
        <a:lstStyle/>
        <a:p>
          <a:endParaRPr lang="fr-FR"/>
        </a:p>
      </dgm:t>
    </dgm:pt>
    <dgm:pt modelId="{B7584F6A-7B32-48B1-84D4-5F358A27182D}">
      <dgm:prSet/>
      <dgm:spPr/>
      <dgm:t>
        <a:bodyPr/>
        <a:lstStyle/>
        <a:p>
          <a:r>
            <a:rPr lang="fr-FR" dirty="0" smtClean="0"/>
            <a:t>Rappel du contexte</a:t>
          </a:r>
          <a:endParaRPr lang="fr-FR" dirty="0"/>
        </a:p>
      </dgm:t>
    </dgm:pt>
    <dgm:pt modelId="{0C44230A-9875-46A0-8328-53C75330B2E5}" type="parTrans" cxnId="{F846A29D-102F-4E37-9AE8-A3A4847B6B88}">
      <dgm:prSet/>
      <dgm:spPr/>
      <dgm:t>
        <a:bodyPr/>
        <a:lstStyle/>
        <a:p>
          <a:endParaRPr lang="fr-FR"/>
        </a:p>
      </dgm:t>
    </dgm:pt>
    <dgm:pt modelId="{21EFB1F9-AD26-4A36-A32D-2C27BA95FA7E}" type="sibTrans" cxnId="{F846A29D-102F-4E37-9AE8-A3A4847B6B88}">
      <dgm:prSet/>
      <dgm:spPr/>
      <dgm:t>
        <a:bodyPr/>
        <a:lstStyle/>
        <a:p>
          <a:endParaRPr lang="fr-FR"/>
        </a:p>
      </dgm:t>
    </dgm:pt>
    <dgm:pt modelId="{C9D29D05-3F5C-467D-93E1-CC578CC6235F}">
      <dgm:prSet/>
      <dgm:spPr/>
      <dgm:t>
        <a:bodyPr/>
        <a:lstStyle/>
        <a:p>
          <a:r>
            <a:rPr lang="fr-FR" dirty="0" smtClean="0"/>
            <a:t>Rappel du besoin</a:t>
          </a:r>
          <a:endParaRPr lang="fr-FR" dirty="0"/>
        </a:p>
      </dgm:t>
    </dgm:pt>
    <dgm:pt modelId="{D401812B-B548-406E-BC59-774A3B19118B}" type="parTrans" cxnId="{BB3593EE-7744-46FC-9405-104889142CB2}">
      <dgm:prSet/>
      <dgm:spPr/>
      <dgm:t>
        <a:bodyPr/>
        <a:lstStyle/>
        <a:p>
          <a:endParaRPr lang="fr-FR"/>
        </a:p>
      </dgm:t>
    </dgm:pt>
    <dgm:pt modelId="{85F4E93A-A59C-44A8-ABF0-DBEC3F054790}" type="sibTrans" cxnId="{BB3593EE-7744-46FC-9405-104889142CB2}">
      <dgm:prSet/>
      <dgm:spPr/>
      <dgm:t>
        <a:bodyPr/>
        <a:lstStyle/>
        <a:p>
          <a:endParaRPr lang="fr-FR"/>
        </a:p>
      </dgm:t>
    </dgm:pt>
    <dgm:pt modelId="{A139856B-8DE5-433B-BBBC-02D2B96FD03E}">
      <dgm:prSet/>
      <dgm:spPr/>
      <dgm:t>
        <a:bodyPr/>
        <a:lstStyle/>
        <a:p>
          <a:r>
            <a:rPr lang="fr-FR" dirty="0" smtClean="0"/>
            <a:t>Rappel des contraintes</a:t>
          </a:r>
          <a:endParaRPr lang="fr-FR" dirty="0"/>
        </a:p>
      </dgm:t>
    </dgm:pt>
    <dgm:pt modelId="{DDA7090C-B333-4E2C-9C48-96A6BDBC800B}" type="parTrans" cxnId="{5C2BB0CE-30C3-4296-B614-D2D0D75E2B66}">
      <dgm:prSet/>
      <dgm:spPr/>
      <dgm:t>
        <a:bodyPr/>
        <a:lstStyle/>
        <a:p>
          <a:endParaRPr lang="fr-FR"/>
        </a:p>
      </dgm:t>
    </dgm:pt>
    <dgm:pt modelId="{E9356143-CD7E-4442-B6D8-9B86F97B4C3D}" type="sibTrans" cxnId="{5C2BB0CE-30C3-4296-B614-D2D0D75E2B66}">
      <dgm:prSet/>
      <dgm:spPr/>
      <dgm:t>
        <a:bodyPr/>
        <a:lstStyle/>
        <a:p>
          <a:endParaRPr lang="fr-FR"/>
        </a:p>
      </dgm:t>
    </dgm:pt>
    <dgm:pt modelId="{3E8F2F71-FFF2-4672-AAC3-49EA2BD10249}">
      <dgm:prSet/>
      <dgm:spPr/>
      <dgm:t>
        <a:bodyPr/>
        <a:lstStyle/>
        <a:p>
          <a:r>
            <a:rPr lang="fr-FR" dirty="0" smtClean="0"/>
            <a:t>Présentation de la solution</a:t>
          </a:r>
          <a:endParaRPr lang="fr-FR" dirty="0"/>
        </a:p>
      </dgm:t>
    </dgm:pt>
    <dgm:pt modelId="{226F39B1-5F89-48AC-8358-F9822407C353}" type="parTrans" cxnId="{66B91877-E0FD-4182-8079-D4D2213E15C1}">
      <dgm:prSet/>
      <dgm:spPr/>
      <dgm:t>
        <a:bodyPr/>
        <a:lstStyle/>
        <a:p>
          <a:endParaRPr lang="fr-FR"/>
        </a:p>
      </dgm:t>
    </dgm:pt>
    <dgm:pt modelId="{F421E897-3B88-42BA-B92C-50FCBAD52634}" type="sibTrans" cxnId="{66B91877-E0FD-4182-8079-D4D2213E15C1}">
      <dgm:prSet/>
      <dgm:spPr/>
      <dgm:t>
        <a:bodyPr/>
        <a:lstStyle/>
        <a:p>
          <a:endParaRPr lang="fr-FR"/>
        </a:p>
      </dgm:t>
    </dgm:pt>
    <dgm:pt modelId="{551ED899-D35A-401A-AC4C-C8699B5A2A9B}">
      <dgm:prSet/>
      <dgm:spPr/>
      <dgm:t>
        <a:bodyPr/>
        <a:lstStyle/>
        <a:p>
          <a:r>
            <a:rPr lang="fr-FR" dirty="0" smtClean="0"/>
            <a:t>Perspective d’évolution</a:t>
          </a:r>
          <a:endParaRPr lang="fr-FR" dirty="0"/>
        </a:p>
      </dgm:t>
    </dgm:pt>
    <dgm:pt modelId="{8F83A41E-27DC-49B4-84D3-37A551983B05}" type="parTrans" cxnId="{BC9229B2-B887-4BCF-A1C5-3E73F499DEDE}">
      <dgm:prSet/>
      <dgm:spPr/>
      <dgm:t>
        <a:bodyPr/>
        <a:lstStyle/>
        <a:p>
          <a:endParaRPr lang="fr-FR"/>
        </a:p>
      </dgm:t>
    </dgm:pt>
    <dgm:pt modelId="{5B3AD6B6-77CB-473F-B9DB-B89FE4E10ED1}" type="sibTrans" cxnId="{BC9229B2-B887-4BCF-A1C5-3E73F499DEDE}">
      <dgm:prSet/>
      <dgm:spPr/>
      <dgm:t>
        <a:bodyPr/>
        <a:lstStyle/>
        <a:p>
          <a:endParaRPr lang="fr-FR"/>
        </a:p>
      </dgm:t>
    </dgm:pt>
    <dgm:pt modelId="{67688592-4CFE-4A9A-9859-3A77CA55B734}">
      <dgm:prSet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F6B7E81-3EBC-4C3F-96D8-F551954B30AB}" type="parTrans" cxnId="{9496B1A3-FF46-4CAC-87E9-C31074920F94}">
      <dgm:prSet/>
      <dgm:spPr/>
      <dgm:t>
        <a:bodyPr/>
        <a:lstStyle/>
        <a:p>
          <a:endParaRPr lang="fr-FR"/>
        </a:p>
      </dgm:t>
    </dgm:pt>
    <dgm:pt modelId="{FD9410EC-B4C4-44C8-8B91-537FCFF2DA8F}" type="sibTrans" cxnId="{9496B1A3-FF46-4CAC-87E9-C31074920F94}">
      <dgm:prSet/>
      <dgm:spPr/>
      <dgm:t>
        <a:bodyPr/>
        <a:lstStyle/>
        <a:p>
          <a:endParaRPr lang="fr-FR"/>
        </a:p>
      </dgm:t>
    </dgm:pt>
    <dgm:pt modelId="{8BA6666F-8040-4459-9B62-3C65F0A743E9}">
      <dgm:prSet/>
      <dgm:spPr/>
      <dgm:t>
        <a:bodyPr/>
        <a:lstStyle/>
        <a:p>
          <a:r>
            <a:rPr lang="fr-FR" dirty="0" smtClean="0"/>
            <a:t>Questions</a:t>
          </a:r>
          <a:endParaRPr lang="fr-FR" dirty="0"/>
        </a:p>
      </dgm:t>
    </dgm:pt>
    <dgm:pt modelId="{9473E408-E74A-4C83-9CF7-2B65C3D12A1D}" type="parTrans" cxnId="{4289D446-2459-4541-81AC-7BC45120B0A1}">
      <dgm:prSet/>
      <dgm:spPr/>
      <dgm:t>
        <a:bodyPr/>
        <a:lstStyle/>
        <a:p>
          <a:endParaRPr lang="fr-FR"/>
        </a:p>
      </dgm:t>
    </dgm:pt>
    <dgm:pt modelId="{DB417A09-6248-4EC0-B827-8878D92ECAEE}" type="sibTrans" cxnId="{4289D446-2459-4541-81AC-7BC45120B0A1}">
      <dgm:prSet/>
      <dgm:spPr/>
      <dgm:t>
        <a:bodyPr/>
        <a:lstStyle/>
        <a:p>
          <a:endParaRPr lang="fr-FR"/>
        </a:p>
      </dgm:t>
    </dgm:pt>
    <dgm:pt modelId="{C3DB0AFC-11EC-48D3-8A3A-E81C02DA42CD}" type="pres">
      <dgm:prSet presAssocID="{BFB0D339-D14E-4684-A544-66575CAE0F8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7A4A160-3886-4CBD-8282-0D5DFD42B44B}" type="pres">
      <dgm:prSet presAssocID="{01A1BDBF-9060-43D7-947A-C3EB986B41B3}" presName="composite" presStyleCnt="0"/>
      <dgm:spPr/>
    </dgm:pt>
    <dgm:pt modelId="{35FF9E41-D4B8-4D15-B56E-24734794F710}" type="pres">
      <dgm:prSet presAssocID="{01A1BDBF-9060-43D7-947A-C3EB986B41B3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FFC65D-0067-41B6-8E79-4D921303EBFB}" type="pres">
      <dgm:prSet presAssocID="{01A1BDBF-9060-43D7-947A-C3EB986B41B3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4AEE846-A7B6-4A37-83CB-4D2CC91EE5F1}" type="pres">
      <dgm:prSet presAssocID="{20387A32-A760-4F1F-9DD5-265FA2F438D3}" presName="sp" presStyleCnt="0"/>
      <dgm:spPr/>
    </dgm:pt>
    <dgm:pt modelId="{E6E11527-A352-4732-8D05-EBC2A15D6AE6}" type="pres">
      <dgm:prSet presAssocID="{0A3B6ADA-EB8D-4F3C-BA12-33811108C55C}" presName="composite" presStyleCnt="0"/>
      <dgm:spPr/>
    </dgm:pt>
    <dgm:pt modelId="{03826445-3732-4711-A91B-AA6E549B944A}" type="pres">
      <dgm:prSet presAssocID="{0A3B6ADA-EB8D-4F3C-BA12-33811108C55C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7EF870E-DEFF-495B-83E3-E23DB1870DB9}" type="pres">
      <dgm:prSet presAssocID="{0A3B6ADA-EB8D-4F3C-BA12-33811108C55C}" presName="descendantText" presStyleLbl="alignAcc1" presStyleIdx="1" presStyleCnt="8" custLinFactNeighborY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554E2C2-942E-4546-8EA9-75DDAA0172FA}" type="pres">
      <dgm:prSet presAssocID="{4ACE04C0-017D-439E-9209-BCE5843BC253}" presName="sp" presStyleCnt="0"/>
      <dgm:spPr/>
    </dgm:pt>
    <dgm:pt modelId="{6B519DCA-BB71-49F0-985B-FE0E7A8ACF6A}" type="pres">
      <dgm:prSet presAssocID="{49304F54-3F50-4DEA-8C99-AC54D155A30F}" presName="composite" presStyleCnt="0"/>
      <dgm:spPr/>
    </dgm:pt>
    <dgm:pt modelId="{F27982F0-F88E-471E-864B-093C3F2B686E}" type="pres">
      <dgm:prSet presAssocID="{49304F54-3F50-4DEA-8C99-AC54D155A30F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E13891-6499-4326-B6B8-CD613E2A6929}" type="pres">
      <dgm:prSet presAssocID="{49304F54-3F50-4DEA-8C99-AC54D155A30F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0DBA45-7E52-4CD2-BA57-3B6DE06EC156}" type="pres">
      <dgm:prSet presAssocID="{7B7C6641-7350-4584-A181-BA09B40F0BC2}" presName="sp" presStyleCnt="0"/>
      <dgm:spPr/>
    </dgm:pt>
    <dgm:pt modelId="{11B516BA-DA59-43BD-8581-DD0B85AEF25A}" type="pres">
      <dgm:prSet presAssocID="{2B6524DE-FEA0-4029-BE97-372F92A11130}" presName="composite" presStyleCnt="0"/>
      <dgm:spPr/>
    </dgm:pt>
    <dgm:pt modelId="{3FE71A19-FB4F-47D3-9DCA-C7AECFB4F405}" type="pres">
      <dgm:prSet presAssocID="{2B6524DE-FEA0-4029-BE97-372F92A11130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F38986-D36B-4AF0-A239-8FD21EE76F13}" type="pres">
      <dgm:prSet presAssocID="{2B6524DE-FEA0-4029-BE97-372F92A11130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2925EA-B10A-465E-8078-67928E290ECC}" type="pres">
      <dgm:prSet presAssocID="{1808AA97-15DD-40A0-AF61-9B291BC9C5D5}" presName="sp" presStyleCnt="0"/>
      <dgm:spPr/>
    </dgm:pt>
    <dgm:pt modelId="{6885634B-307C-43E8-A959-655AD7D6CFD6}" type="pres">
      <dgm:prSet presAssocID="{C6BAD87B-14DF-4C60-90B6-D164C337094D}" presName="composite" presStyleCnt="0"/>
      <dgm:spPr/>
    </dgm:pt>
    <dgm:pt modelId="{F6C8C543-6727-4B23-B741-D693721E40FD}" type="pres">
      <dgm:prSet presAssocID="{C6BAD87B-14DF-4C60-90B6-D164C337094D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F3A0371-A2EA-4FBE-BD5D-7F231819B3F7}" type="pres">
      <dgm:prSet presAssocID="{C6BAD87B-14DF-4C60-90B6-D164C337094D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BACB00-A2EF-433C-987B-64375F2F161C}" type="pres">
      <dgm:prSet presAssocID="{437F06BD-A94F-44AD-A758-89C722877B42}" presName="sp" presStyleCnt="0"/>
      <dgm:spPr/>
    </dgm:pt>
    <dgm:pt modelId="{9C2925CA-5414-4A36-B621-1723A58F896D}" type="pres">
      <dgm:prSet presAssocID="{BFE9A91B-6105-4737-8AEC-DBEDDF0498DA}" presName="composite" presStyleCnt="0"/>
      <dgm:spPr/>
    </dgm:pt>
    <dgm:pt modelId="{0432A272-853C-4BF5-AB2C-69A23D39030F}" type="pres">
      <dgm:prSet presAssocID="{BFE9A91B-6105-4737-8AEC-DBEDDF0498DA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1A475E-2F1B-42A9-BC52-5BFED914866B}" type="pres">
      <dgm:prSet presAssocID="{BFE9A91B-6105-4737-8AEC-DBEDDF0498DA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12863F9-FD0F-4D8A-9014-C2F5C33C0533}" type="pres">
      <dgm:prSet presAssocID="{1418E0B7-4EF5-437F-946D-F32861478069}" presName="sp" presStyleCnt="0"/>
      <dgm:spPr/>
    </dgm:pt>
    <dgm:pt modelId="{7BFEF963-49E5-4CE1-BE3C-C869C5CF1B05}" type="pres">
      <dgm:prSet presAssocID="{CF5D90B4-DF28-4938-8AE3-BBAB37EC38F4}" presName="composite" presStyleCnt="0"/>
      <dgm:spPr/>
    </dgm:pt>
    <dgm:pt modelId="{656F83D6-D6F8-4576-BDE0-0400768254C5}" type="pres">
      <dgm:prSet presAssocID="{CF5D90B4-DF28-4938-8AE3-BBAB37EC38F4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AB9FBA-C49D-422D-839F-0191FB1DFA74}" type="pres">
      <dgm:prSet presAssocID="{CF5D90B4-DF28-4938-8AE3-BBAB37EC38F4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ECDEB88-964A-47DF-93FD-9C608DD0BFB9}" type="pres">
      <dgm:prSet presAssocID="{3EF6F5FC-65BB-4F46-87DF-F5F9B07A6855}" presName="sp" presStyleCnt="0"/>
      <dgm:spPr/>
    </dgm:pt>
    <dgm:pt modelId="{22FBB8C6-FD59-4940-9FAD-5F8ECF3561B3}" type="pres">
      <dgm:prSet presAssocID="{9B4D236C-D372-4D8B-922A-2B4D1B9A2816}" presName="composite" presStyleCnt="0"/>
      <dgm:spPr/>
    </dgm:pt>
    <dgm:pt modelId="{A2B142B4-99A0-414C-947E-9C91FA1193B0}" type="pres">
      <dgm:prSet presAssocID="{9B4D236C-D372-4D8B-922A-2B4D1B9A2816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33BFDE-F443-48D3-8847-A759CDE1969C}" type="pres">
      <dgm:prSet presAssocID="{9B4D236C-D372-4D8B-922A-2B4D1B9A2816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C9229B2-B887-4BCF-A1C5-3E73F499DEDE}" srcId="{BFE9A91B-6105-4737-8AEC-DBEDDF0498DA}" destId="{551ED899-D35A-401A-AC4C-C8699B5A2A9B}" srcOrd="0" destOrd="0" parTransId="{8F83A41E-27DC-49B4-84D3-37A551983B05}" sibTransId="{5B3AD6B6-77CB-473F-B9DB-B89FE4E10ED1}"/>
    <dgm:cxn modelId="{F846A29D-102F-4E37-9AE8-A3A4847B6B88}" srcId="{0A3B6ADA-EB8D-4F3C-BA12-33811108C55C}" destId="{B7584F6A-7B32-48B1-84D4-5F358A27182D}" srcOrd="0" destOrd="0" parTransId="{0C44230A-9875-46A0-8328-53C75330B2E5}" sibTransId="{21EFB1F9-AD26-4A36-A32D-2C27BA95FA7E}"/>
    <dgm:cxn modelId="{F22AE22E-B890-4A30-86F6-B189E2D30D2B}" type="presOf" srcId="{B7584F6A-7B32-48B1-84D4-5F358A27182D}" destId="{77EF870E-DEFF-495B-83E3-E23DB1870DB9}" srcOrd="0" destOrd="0" presId="urn:microsoft.com/office/officeart/2005/8/layout/chevron2"/>
    <dgm:cxn modelId="{A06B5D54-D64A-469B-BB5D-C90D2E77A024}" type="presOf" srcId="{A139856B-8DE5-433B-BBBC-02D2B96FD03E}" destId="{7CF38986-D36B-4AF0-A239-8FD21EE76F13}" srcOrd="0" destOrd="0" presId="urn:microsoft.com/office/officeart/2005/8/layout/chevron2"/>
    <dgm:cxn modelId="{C26365AC-79C0-4449-871C-7E884A6DF34A}" type="presOf" srcId="{67688592-4CFE-4A9A-9859-3A77CA55B734}" destId="{6DAB9FBA-C49D-422D-839F-0191FB1DFA74}" srcOrd="0" destOrd="0" presId="urn:microsoft.com/office/officeart/2005/8/layout/chevron2"/>
    <dgm:cxn modelId="{4AE21D40-ACE6-4C87-9ED3-045CFF69CCF4}" type="presOf" srcId="{0A3B6ADA-EB8D-4F3C-BA12-33811108C55C}" destId="{03826445-3732-4711-A91B-AA6E549B944A}" srcOrd="0" destOrd="0" presId="urn:microsoft.com/office/officeart/2005/8/layout/chevron2"/>
    <dgm:cxn modelId="{26088B7E-1E60-423D-81A8-419E42AF3563}" type="presOf" srcId="{CF5D90B4-DF28-4938-8AE3-BBAB37EC38F4}" destId="{656F83D6-D6F8-4576-BDE0-0400768254C5}" srcOrd="0" destOrd="0" presId="urn:microsoft.com/office/officeart/2005/8/layout/chevron2"/>
    <dgm:cxn modelId="{6E69ABCA-01F7-4183-B7B8-C6C584E8AD7A}" type="presOf" srcId="{01A1BDBF-9060-43D7-947A-C3EB986B41B3}" destId="{35FF9E41-D4B8-4D15-B56E-24734794F710}" srcOrd="0" destOrd="0" presId="urn:microsoft.com/office/officeart/2005/8/layout/chevron2"/>
    <dgm:cxn modelId="{6B15D1DD-FEE8-4CC3-B52C-FAEB6D5391FD}" srcId="{BFB0D339-D14E-4684-A544-66575CAE0F83}" destId="{2B6524DE-FEA0-4029-BE97-372F92A11130}" srcOrd="3" destOrd="0" parTransId="{E68268EB-CD71-4039-9A0F-4443C09EBF82}" sibTransId="{1808AA97-15DD-40A0-AF61-9B291BC9C5D5}"/>
    <dgm:cxn modelId="{88D62489-2CD6-4E7B-BF00-1DC04D28F96D}" srcId="{BFB0D339-D14E-4684-A544-66575CAE0F83}" destId="{C6BAD87B-14DF-4C60-90B6-D164C337094D}" srcOrd="4" destOrd="0" parTransId="{D57ABF18-6BBE-4F84-AF24-E48C448451EF}" sibTransId="{437F06BD-A94F-44AD-A758-89C722877B42}"/>
    <dgm:cxn modelId="{B341AF33-A022-403A-B0A1-4A1CB1ABB33B}" type="presOf" srcId="{9B4D236C-D372-4D8B-922A-2B4D1B9A2816}" destId="{A2B142B4-99A0-414C-947E-9C91FA1193B0}" srcOrd="0" destOrd="0" presId="urn:microsoft.com/office/officeart/2005/8/layout/chevron2"/>
    <dgm:cxn modelId="{66B91877-E0FD-4182-8079-D4D2213E15C1}" srcId="{C6BAD87B-14DF-4C60-90B6-D164C337094D}" destId="{3E8F2F71-FFF2-4672-AAC3-49EA2BD10249}" srcOrd="0" destOrd="0" parTransId="{226F39B1-5F89-48AC-8358-F9822407C353}" sibTransId="{F421E897-3B88-42BA-B92C-50FCBAD52634}"/>
    <dgm:cxn modelId="{A1E33146-E3A3-4123-9C05-DDC533DE6605}" type="presOf" srcId="{49304F54-3F50-4DEA-8C99-AC54D155A30F}" destId="{F27982F0-F88E-471E-864B-093C3F2B686E}" srcOrd="0" destOrd="0" presId="urn:microsoft.com/office/officeart/2005/8/layout/chevron2"/>
    <dgm:cxn modelId="{ABC38518-AFEE-4596-BA72-9D76653D0B7C}" type="presOf" srcId="{1E02B683-3C9B-44E2-8814-A11088AE887A}" destId="{9BFFC65D-0067-41B6-8E79-4D921303EBFB}" srcOrd="0" destOrd="0" presId="urn:microsoft.com/office/officeart/2005/8/layout/chevron2"/>
    <dgm:cxn modelId="{5DC80D68-445B-45F0-B6B6-591F966F7641}" type="presOf" srcId="{C9D29D05-3F5C-467D-93E1-CC578CC6235F}" destId="{24E13891-6499-4326-B6B8-CD613E2A6929}" srcOrd="0" destOrd="0" presId="urn:microsoft.com/office/officeart/2005/8/layout/chevron2"/>
    <dgm:cxn modelId="{A89E1530-0CA4-40B5-B3B3-2A67C1979446}" srcId="{BFB0D339-D14E-4684-A544-66575CAE0F83}" destId="{0A3B6ADA-EB8D-4F3C-BA12-33811108C55C}" srcOrd="1" destOrd="0" parTransId="{66FCE25D-5F38-48A3-84CF-FAFD1C108130}" sibTransId="{4ACE04C0-017D-439E-9209-BCE5843BC253}"/>
    <dgm:cxn modelId="{BB3593EE-7744-46FC-9405-104889142CB2}" srcId="{49304F54-3F50-4DEA-8C99-AC54D155A30F}" destId="{C9D29D05-3F5C-467D-93E1-CC578CC6235F}" srcOrd="0" destOrd="0" parTransId="{D401812B-B548-406E-BC59-774A3B19118B}" sibTransId="{85F4E93A-A59C-44A8-ABF0-DBEC3F054790}"/>
    <dgm:cxn modelId="{D373AD6D-F513-4E86-B7D5-B74548D5E563}" type="presOf" srcId="{2B6524DE-FEA0-4029-BE97-372F92A11130}" destId="{3FE71A19-FB4F-47D3-9DCA-C7AECFB4F405}" srcOrd="0" destOrd="0" presId="urn:microsoft.com/office/officeart/2005/8/layout/chevron2"/>
    <dgm:cxn modelId="{DFC34E35-922A-4CCF-B4F2-CFAFE941E56A}" type="presOf" srcId="{8BA6666F-8040-4459-9B62-3C65F0A743E9}" destId="{3133BFDE-F443-48D3-8847-A759CDE1969C}" srcOrd="0" destOrd="0" presId="urn:microsoft.com/office/officeart/2005/8/layout/chevron2"/>
    <dgm:cxn modelId="{4289D446-2459-4541-81AC-7BC45120B0A1}" srcId="{9B4D236C-D372-4D8B-922A-2B4D1B9A2816}" destId="{8BA6666F-8040-4459-9B62-3C65F0A743E9}" srcOrd="0" destOrd="0" parTransId="{9473E408-E74A-4C83-9CF7-2B65C3D12A1D}" sibTransId="{DB417A09-6248-4EC0-B827-8878D92ECAEE}"/>
    <dgm:cxn modelId="{F64A390A-1760-44D1-9ED3-EE35E2FF2B15}" srcId="{BFB0D339-D14E-4684-A544-66575CAE0F83}" destId="{9B4D236C-D372-4D8B-922A-2B4D1B9A2816}" srcOrd="7" destOrd="0" parTransId="{4F8B768E-08CE-4175-8031-140980C5147C}" sibTransId="{1EC3FDC1-F314-40DE-9F8B-2B7D905BC5DE}"/>
    <dgm:cxn modelId="{1AA8CDC0-4E92-41D0-939B-860496A5094C}" srcId="{BFB0D339-D14E-4684-A544-66575CAE0F83}" destId="{49304F54-3F50-4DEA-8C99-AC54D155A30F}" srcOrd="2" destOrd="0" parTransId="{C6CEE32E-A61A-4701-97CC-E8B8D2739986}" sibTransId="{7B7C6641-7350-4584-A181-BA09B40F0BC2}"/>
    <dgm:cxn modelId="{21D6A8EB-B503-4A9F-AAC3-A32C31601E1E}" srcId="{BFB0D339-D14E-4684-A544-66575CAE0F83}" destId="{CF5D90B4-DF28-4938-8AE3-BBAB37EC38F4}" srcOrd="6" destOrd="0" parTransId="{89058730-FF0A-4795-A97E-91EDC45DC1F4}" sibTransId="{3EF6F5FC-65BB-4F46-87DF-F5F9B07A6855}"/>
    <dgm:cxn modelId="{D6B0FB48-A2B4-4E64-80AF-30D0A2A70159}" type="presOf" srcId="{C6BAD87B-14DF-4C60-90B6-D164C337094D}" destId="{F6C8C543-6727-4B23-B741-D693721E40FD}" srcOrd="0" destOrd="0" presId="urn:microsoft.com/office/officeart/2005/8/layout/chevron2"/>
    <dgm:cxn modelId="{5C2BB0CE-30C3-4296-B614-D2D0D75E2B66}" srcId="{2B6524DE-FEA0-4029-BE97-372F92A11130}" destId="{A139856B-8DE5-433B-BBBC-02D2B96FD03E}" srcOrd="0" destOrd="0" parTransId="{DDA7090C-B333-4E2C-9C48-96A6BDBC800B}" sibTransId="{E9356143-CD7E-4442-B6D8-9B86F97B4C3D}"/>
    <dgm:cxn modelId="{9496B1A3-FF46-4CAC-87E9-C31074920F94}" srcId="{CF5D90B4-DF28-4938-8AE3-BBAB37EC38F4}" destId="{67688592-4CFE-4A9A-9859-3A77CA55B734}" srcOrd="0" destOrd="0" parTransId="{7F6B7E81-3EBC-4C3F-96D8-F551954B30AB}" sibTransId="{FD9410EC-B4C4-44C8-8B91-537FCFF2DA8F}"/>
    <dgm:cxn modelId="{346EE8C9-EAF2-4E37-A594-1E27F3282C68}" srcId="{BFB0D339-D14E-4684-A544-66575CAE0F83}" destId="{BFE9A91B-6105-4737-8AEC-DBEDDF0498DA}" srcOrd="5" destOrd="0" parTransId="{791A50B6-5579-47DC-896C-C2E1EBBAC296}" sibTransId="{1418E0B7-4EF5-437F-946D-F32861478069}"/>
    <dgm:cxn modelId="{41C72343-B385-4C88-A37C-71D6617A4F6D}" type="presOf" srcId="{551ED899-D35A-401A-AC4C-C8699B5A2A9B}" destId="{DB1A475E-2F1B-42A9-BC52-5BFED914866B}" srcOrd="0" destOrd="0" presId="urn:microsoft.com/office/officeart/2005/8/layout/chevron2"/>
    <dgm:cxn modelId="{C73CDC34-E679-45E3-A185-DFA6F5ACDAE4}" srcId="{BFB0D339-D14E-4684-A544-66575CAE0F83}" destId="{01A1BDBF-9060-43D7-947A-C3EB986B41B3}" srcOrd="0" destOrd="0" parTransId="{801C976D-306A-4122-910E-F1803DCE9B3E}" sibTransId="{20387A32-A760-4F1F-9DD5-265FA2F438D3}"/>
    <dgm:cxn modelId="{7ADB0660-EB35-488D-919E-BE3E222B3745}" type="presOf" srcId="{3E8F2F71-FFF2-4672-AAC3-49EA2BD10249}" destId="{DF3A0371-A2EA-4FBE-BD5D-7F231819B3F7}" srcOrd="0" destOrd="0" presId="urn:microsoft.com/office/officeart/2005/8/layout/chevron2"/>
    <dgm:cxn modelId="{54A9C135-B1AD-42B5-95E8-B1E91D57C654}" srcId="{01A1BDBF-9060-43D7-947A-C3EB986B41B3}" destId="{1E02B683-3C9B-44E2-8814-A11088AE887A}" srcOrd="0" destOrd="0" parTransId="{18A79121-3BAB-4CD4-BCED-85535A3B6397}" sibTransId="{717A5E29-811A-4310-9177-B192CAB1CC38}"/>
    <dgm:cxn modelId="{EE463C38-103E-45A1-A5DB-5A467ECFCE77}" type="presOf" srcId="{BFB0D339-D14E-4684-A544-66575CAE0F83}" destId="{C3DB0AFC-11EC-48D3-8A3A-E81C02DA42CD}" srcOrd="0" destOrd="0" presId="urn:microsoft.com/office/officeart/2005/8/layout/chevron2"/>
    <dgm:cxn modelId="{71481372-142F-4221-8918-39F3FA740F11}" type="presOf" srcId="{BFE9A91B-6105-4737-8AEC-DBEDDF0498DA}" destId="{0432A272-853C-4BF5-AB2C-69A23D39030F}" srcOrd="0" destOrd="0" presId="urn:microsoft.com/office/officeart/2005/8/layout/chevron2"/>
    <dgm:cxn modelId="{7324DAFA-09FD-4F85-BD70-EAA834BE3BC2}" type="presParOf" srcId="{C3DB0AFC-11EC-48D3-8A3A-E81C02DA42CD}" destId="{37A4A160-3886-4CBD-8282-0D5DFD42B44B}" srcOrd="0" destOrd="0" presId="urn:microsoft.com/office/officeart/2005/8/layout/chevron2"/>
    <dgm:cxn modelId="{0C599255-BEC0-43D8-AB37-494D838B1D8B}" type="presParOf" srcId="{37A4A160-3886-4CBD-8282-0D5DFD42B44B}" destId="{35FF9E41-D4B8-4D15-B56E-24734794F710}" srcOrd="0" destOrd="0" presId="urn:microsoft.com/office/officeart/2005/8/layout/chevron2"/>
    <dgm:cxn modelId="{52BDCB22-781D-48BF-8628-E7CDA326575D}" type="presParOf" srcId="{37A4A160-3886-4CBD-8282-0D5DFD42B44B}" destId="{9BFFC65D-0067-41B6-8E79-4D921303EBFB}" srcOrd="1" destOrd="0" presId="urn:microsoft.com/office/officeart/2005/8/layout/chevron2"/>
    <dgm:cxn modelId="{276394E7-6E00-4D88-8F59-0B2740D28F07}" type="presParOf" srcId="{C3DB0AFC-11EC-48D3-8A3A-E81C02DA42CD}" destId="{84AEE846-A7B6-4A37-83CB-4D2CC91EE5F1}" srcOrd="1" destOrd="0" presId="urn:microsoft.com/office/officeart/2005/8/layout/chevron2"/>
    <dgm:cxn modelId="{097C06A2-0CCC-43F1-871F-6B4096CC28F7}" type="presParOf" srcId="{C3DB0AFC-11EC-48D3-8A3A-E81C02DA42CD}" destId="{E6E11527-A352-4732-8D05-EBC2A15D6AE6}" srcOrd="2" destOrd="0" presId="urn:microsoft.com/office/officeart/2005/8/layout/chevron2"/>
    <dgm:cxn modelId="{E0906EDA-1C5C-4548-8D0D-5F7D7BB7DD19}" type="presParOf" srcId="{E6E11527-A352-4732-8D05-EBC2A15D6AE6}" destId="{03826445-3732-4711-A91B-AA6E549B944A}" srcOrd="0" destOrd="0" presId="urn:microsoft.com/office/officeart/2005/8/layout/chevron2"/>
    <dgm:cxn modelId="{7DEF61E7-A8F7-401E-9389-E9468A112979}" type="presParOf" srcId="{E6E11527-A352-4732-8D05-EBC2A15D6AE6}" destId="{77EF870E-DEFF-495B-83E3-E23DB1870DB9}" srcOrd="1" destOrd="0" presId="urn:microsoft.com/office/officeart/2005/8/layout/chevron2"/>
    <dgm:cxn modelId="{D5598C12-E950-4A1E-A906-B06ACA237775}" type="presParOf" srcId="{C3DB0AFC-11EC-48D3-8A3A-E81C02DA42CD}" destId="{4554E2C2-942E-4546-8EA9-75DDAA0172FA}" srcOrd="3" destOrd="0" presId="urn:microsoft.com/office/officeart/2005/8/layout/chevron2"/>
    <dgm:cxn modelId="{948B2F63-F7B5-45FB-B389-067E8CFDF80E}" type="presParOf" srcId="{C3DB0AFC-11EC-48D3-8A3A-E81C02DA42CD}" destId="{6B519DCA-BB71-49F0-985B-FE0E7A8ACF6A}" srcOrd="4" destOrd="0" presId="urn:microsoft.com/office/officeart/2005/8/layout/chevron2"/>
    <dgm:cxn modelId="{A3E398D8-1C73-461E-B881-06265D7F5531}" type="presParOf" srcId="{6B519DCA-BB71-49F0-985B-FE0E7A8ACF6A}" destId="{F27982F0-F88E-471E-864B-093C3F2B686E}" srcOrd="0" destOrd="0" presId="urn:microsoft.com/office/officeart/2005/8/layout/chevron2"/>
    <dgm:cxn modelId="{9E1CBB9B-4AD1-4530-8EA5-5AAD61BD6D82}" type="presParOf" srcId="{6B519DCA-BB71-49F0-985B-FE0E7A8ACF6A}" destId="{24E13891-6499-4326-B6B8-CD613E2A6929}" srcOrd="1" destOrd="0" presId="urn:microsoft.com/office/officeart/2005/8/layout/chevron2"/>
    <dgm:cxn modelId="{40F889EE-3234-4628-8495-5CB1CE82670C}" type="presParOf" srcId="{C3DB0AFC-11EC-48D3-8A3A-E81C02DA42CD}" destId="{E00DBA45-7E52-4CD2-BA57-3B6DE06EC156}" srcOrd="5" destOrd="0" presId="urn:microsoft.com/office/officeart/2005/8/layout/chevron2"/>
    <dgm:cxn modelId="{52DFB70B-970C-4431-9DFB-D84379F66683}" type="presParOf" srcId="{C3DB0AFC-11EC-48D3-8A3A-E81C02DA42CD}" destId="{11B516BA-DA59-43BD-8581-DD0B85AEF25A}" srcOrd="6" destOrd="0" presId="urn:microsoft.com/office/officeart/2005/8/layout/chevron2"/>
    <dgm:cxn modelId="{5DC60D21-6B96-44FD-84A4-2AB04CE85444}" type="presParOf" srcId="{11B516BA-DA59-43BD-8581-DD0B85AEF25A}" destId="{3FE71A19-FB4F-47D3-9DCA-C7AECFB4F405}" srcOrd="0" destOrd="0" presId="urn:microsoft.com/office/officeart/2005/8/layout/chevron2"/>
    <dgm:cxn modelId="{F89E62B9-C1BD-4D70-A050-633F0DC36272}" type="presParOf" srcId="{11B516BA-DA59-43BD-8581-DD0B85AEF25A}" destId="{7CF38986-D36B-4AF0-A239-8FD21EE76F13}" srcOrd="1" destOrd="0" presId="urn:microsoft.com/office/officeart/2005/8/layout/chevron2"/>
    <dgm:cxn modelId="{2A5EDA8E-1DB0-40BF-BFA3-A53E2F097CED}" type="presParOf" srcId="{C3DB0AFC-11EC-48D3-8A3A-E81C02DA42CD}" destId="{882925EA-B10A-465E-8078-67928E290ECC}" srcOrd="7" destOrd="0" presId="urn:microsoft.com/office/officeart/2005/8/layout/chevron2"/>
    <dgm:cxn modelId="{9505D8A6-F60C-4F0E-833C-F6F28835A003}" type="presParOf" srcId="{C3DB0AFC-11EC-48D3-8A3A-E81C02DA42CD}" destId="{6885634B-307C-43E8-A959-655AD7D6CFD6}" srcOrd="8" destOrd="0" presId="urn:microsoft.com/office/officeart/2005/8/layout/chevron2"/>
    <dgm:cxn modelId="{FEC6EED3-CEEB-4619-8D44-DBF019CFFEDA}" type="presParOf" srcId="{6885634B-307C-43E8-A959-655AD7D6CFD6}" destId="{F6C8C543-6727-4B23-B741-D693721E40FD}" srcOrd="0" destOrd="0" presId="urn:microsoft.com/office/officeart/2005/8/layout/chevron2"/>
    <dgm:cxn modelId="{B2C539EB-70FC-423E-8707-569D8758A2D1}" type="presParOf" srcId="{6885634B-307C-43E8-A959-655AD7D6CFD6}" destId="{DF3A0371-A2EA-4FBE-BD5D-7F231819B3F7}" srcOrd="1" destOrd="0" presId="urn:microsoft.com/office/officeart/2005/8/layout/chevron2"/>
    <dgm:cxn modelId="{DFC68A7E-5157-43BB-ACB8-B8CA0EA255F6}" type="presParOf" srcId="{C3DB0AFC-11EC-48D3-8A3A-E81C02DA42CD}" destId="{51BACB00-A2EF-433C-987B-64375F2F161C}" srcOrd="9" destOrd="0" presId="urn:microsoft.com/office/officeart/2005/8/layout/chevron2"/>
    <dgm:cxn modelId="{47B42B22-C984-4FA8-8C72-CD633F166F45}" type="presParOf" srcId="{C3DB0AFC-11EC-48D3-8A3A-E81C02DA42CD}" destId="{9C2925CA-5414-4A36-B621-1723A58F896D}" srcOrd="10" destOrd="0" presId="urn:microsoft.com/office/officeart/2005/8/layout/chevron2"/>
    <dgm:cxn modelId="{CA6BA237-1356-4D62-A9E5-9FE0422F3846}" type="presParOf" srcId="{9C2925CA-5414-4A36-B621-1723A58F896D}" destId="{0432A272-853C-4BF5-AB2C-69A23D39030F}" srcOrd="0" destOrd="0" presId="urn:microsoft.com/office/officeart/2005/8/layout/chevron2"/>
    <dgm:cxn modelId="{8A9119E2-854E-4008-ADBA-05CDE71508DF}" type="presParOf" srcId="{9C2925CA-5414-4A36-B621-1723A58F896D}" destId="{DB1A475E-2F1B-42A9-BC52-5BFED914866B}" srcOrd="1" destOrd="0" presId="urn:microsoft.com/office/officeart/2005/8/layout/chevron2"/>
    <dgm:cxn modelId="{92043B4B-5955-4351-BBCE-1F0A3FE9F9AA}" type="presParOf" srcId="{C3DB0AFC-11EC-48D3-8A3A-E81C02DA42CD}" destId="{012863F9-FD0F-4D8A-9014-C2F5C33C0533}" srcOrd="11" destOrd="0" presId="urn:microsoft.com/office/officeart/2005/8/layout/chevron2"/>
    <dgm:cxn modelId="{3C4D0447-B8AA-42F6-902E-D7F65F720BDC}" type="presParOf" srcId="{C3DB0AFC-11EC-48D3-8A3A-E81C02DA42CD}" destId="{7BFEF963-49E5-4CE1-BE3C-C869C5CF1B05}" srcOrd="12" destOrd="0" presId="urn:microsoft.com/office/officeart/2005/8/layout/chevron2"/>
    <dgm:cxn modelId="{62CC5189-F65E-4D1B-B001-1C9CF6805FCB}" type="presParOf" srcId="{7BFEF963-49E5-4CE1-BE3C-C869C5CF1B05}" destId="{656F83D6-D6F8-4576-BDE0-0400768254C5}" srcOrd="0" destOrd="0" presId="urn:microsoft.com/office/officeart/2005/8/layout/chevron2"/>
    <dgm:cxn modelId="{E49112E3-1322-44CF-BD24-6904E22A2D2F}" type="presParOf" srcId="{7BFEF963-49E5-4CE1-BE3C-C869C5CF1B05}" destId="{6DAB9FBA-C49D-422D-839F-0191FB1DFA74}" srcOrd="1" destOrd="0" presId="urn:microsoft.com/office/officeart/2005/8/layout/chevron2"/>
    <dgm:cxn modelId="{6D24A21B-99E9-4EE0-BEF7-6895B223C955}" type="presParOf" srcId="{C3DB0AFC-11EC-48D3-8A3A-E81C02DA42CD}" destId="{5ECDEB88-964A-47DF-93FD-9C608DD0BFB9}" srcOrd="13" destOrd="0" presId="urn:microsoft.com/office/officeart/2005/8/layout/chevron2"/>
    <dgm:cxn modelId="{7E2BF123-7B19-4B05-AEDC-5B5CF8D87B2B}" type="presParOf" srcId="{C3DB0AFC-11EC-48D3-8A3A-E81C02DA42CD}" destId="{22FBB8C6-FD59-4940-9FAD-5F8ECF3561B3}" srcOrd="14" destOrd="0" presId="urn:microsoft.com/office/officeart/2005/8/layout/chevron2"/>
    <dgm:cxn modelId="{9D58C4B5-B277-4786-8CEF-5DCCBFFF2167}" type="presParOf" srcId="{22FBB8C6-FD59-4940-9FAD-5F8ECF3561B3}" destId="{A2B142B4-99A0-414C-947E-9C91FA1193B0}" srcOrd="0" destOrd="0" presId="urn:microsoft.com/office/officeart/2005/8/layout/chevron2"/>
    <dgm:cxn modelId="{1800DC4A-19F8-41CA-B818-6BF35BA0BFA2}" type="presParOf" srcId="{22FBB8C6-FD59-4940-9FAD-5F8ECF3561B3}" destId="{3133BFDE-F443-48D3-8847-A759CDE196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B0D339-D14E-4684-A544-66575CAE0F83}" type="doc">
      <dgm:prSet loTypeId="urn:microsoft.com/office/officeart/2005/8/layout/chevron2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1A1BDBF-9060-43D7-947A-C3EB986B41B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 </a:t>
          </a:r>
          <a:endParaRPr lang="fr-FR" dirty="0"/>
        </a:p>
      </dgm:t>
    </dgm:pt>
    <dgm:pt modelId="{801C976D-306A-4122-910E-F1803DCE9B3E}" type="parTrans" cxnId="{C73CDC34-E679-45E3-A185-DFA6F5ACDAE4}">
      <dgm:prSet/>
      <dgm:spPr/>
      <dgm:t>
        <a:bodyPr/>
        <a:lstStyle/>
        <a:p>
          <a:endParaRPr lang="fr-FR"/>
        </a:p>
      </dgm:t>
    </dgm:pt>
    <dgm:pt modelId="{20387A32-A760-4F1F-9DD5-265FA2F438D3}" type="sibTrans" cxnId="{C73CDC34-E679-45E3-A185-DFA6F5ACDAE4}">
      <dgm:prSet/>
      <dgm:spPr/>
      <dgm:t>
        <a:bodyPr/>
        <a:lstStyle/>
        <a:p>
          <a:endParaRPr lang="fr-FR"/>
        </a:p>
      </dgm:t>
    </dgm:pt>
    <dgm:pt modelId="{49304F54-3F50-4DEA-8C99-AC54D155A30F}">
      <dgm:prSet phldrT="[Texte]"/>
      <dgm:spPr/>
      <dgm:t>
        <a:bodyPr/>
        <a:lstStyle/>
        <a:p>
          <a:endParaRPr lang="fr-FR" dirty="0"/>
        </a:p>
      </dgm:t>
    </dgm:pt>
    <dgm:pt modelId="{C6CEE32E-A61A-4701-97CC-E8B8D2739986}" type="parTrans" cxnId="{1AA8CDC0-4E92-41D0-939B-860496A5094C}">
      <dgm:prSet/>
      <dgm:spPr/>
      <dgm:t>
        <a:bodyPr/>
        <a:lstStyle/>
        <a:p>
          <a:endParaRPr lang="fr-FR"/>
        </a:p>
      </dgm:t>
    </dgm:pt>
    <dgm:pt modelId="{7B7C6641-7350-4584-A181-BA09B40F0BC2}" type="sibTrans" cxnId="{1AA8CDC0-4E92-41D0-939B-860496A5094C}">
      <dgm:prSet/>
      <dgm:spPr/>
      <dgm:t>
        <a:bodyPr/>
        <a:lstStyle/>
        <a:p>
          <a:endParaRPr lang="fr-FR"/>
        </a:p>
      </dgm:t>
    </dgm:pt>
    <dgm:pt modelId="{2B6524DE-FEA0-4029-BE97-372F92A11130}">
      <dgm:prSet phldrT="[Texte]"/>
      <dgm:spPr/>
      <dgm:t>
        <a:bodyPr/>
        <a:lstStyle/>
        <a:p>
          <a:endParaRPr lang="fr-FR" dirty="0"/>
        </a:p>
      </dgm:t>
    </dgm:pt>
    <dgm:pt modelId="{E68268EB-CD71-4039-9A0F-4443C09EBF82}" type="parTrans" cxnId="{6B15D1DD-FEE8-4CC3-B52C-FAEB6D5391FD}">
      <dgm:prSet/>
      <dgm:spPr/>
      <dgm:t>
        <a:bodyPr/>
        <a:lstStyle/>
        <a:p>
          <a:endParaRPr lang="fr-FR"/>
        </a:p>
      </dgm:t>
    </dgm:pt>
    <dgm:pt modelId="{1808AA97-15DD-40A0-AF61-9B291BC9C5D5}" type="sibTrans" cxnId="{6B15D1DD-FEE8-4CC3-B52C-FAEB6D5391FD}">
      <dgm:prSet/>
      <dgm:spPr/>
      <dgm:t>
        <a:bodyPr/>
        <a:lstStyle/>
        <a:p>
          <a:endParaRPr lang="fr-FR"/>
        </a:p>
      </dgm:t>
    </dgm:pt>
    <dgm:pt modelId="{C6BAD87B-14DF-4C60-90B6-D164C337094D}">
      <dgm:prSet phldrT="[Texte]"/>
      <dgm:spPr>
        <a:solidFill>
          <a:schemeClr val="accent5"/>
        </a:solidFill>
      </dgm:spPr>
      <dgm:t>
        <a:bodyPr/>
        <a:lstStyle/>
        <a:p>
          <a:endParaRPr lang="fr-FR" dirty="0"/>
        </a:p>
      </dgm:t>
    </dgm:pt>
    <dgm:pt modelId="{D57ABF18-6BBE-4F84-AF24-E48C448451EF}" type="parTrans" cxnId="{88D62489-2CD6-4E7B-BF00-1DC04D28F96D}">
      <dgm:prSet/>
      <dgm:spPr/>
      <dgm:t>
        <a:bodyPr/>
        <a:lstStyle/>
        <a:p>
          <a:endParaRPr lang="fr-FR"/>
        </a:p>
      </dgm:t>
    </dgm:pt>
    <dgm:pt modelId="{437F06BD-A94F-44AD-A758-89C722877B42}" type="sibTrans" cxnId="{88D62489-2CD6-4E7B-BF00-1DC04D28F96D}">
      <dgm:prSet/>
      <dgm:spPr/>
      <dgm:t>
        <a:bodyPr/>
        <a:lstStyle/>
        <a:p>
          <a:endParaRPr lang="fr-FR"/>
        </a:p>
      </dgm:t>
    </dgm:pt>
    <dgm:pt modelId="{BFE9A91B-6105-4737-8AEC-DBEDDF0498DA}">
      <dgm:prSet phldrT="[Texte]"/>
      <dgm:spPr/>
      <dgm:t>
        <a:bodyPr/>
        <a:lstStyle/>
        <a:p>
          <a:endParaRPr lang="fr-FR" dirty="0"/>
        </a:p>
      </dgm:t>
    </dgm:pt>
    <dgm:pt modelId="{791A50B6-5579-47DC-896C-C2E1EBBAC296}" type="parTrans" cxnId="{346EE8C9-EAF2-4E37-A594-1E27F3282C68}">
      <dgm:prSet/>
      <dgm:spPr/>
      <dgm:t>
        <a:bodyPr/>
        <a:lstStyle/>
        <a:p>
          <a:endParaRPr lang="fr-FR"/>
        </a:p>
      </dgm:t>
    </dgm:pt>
    <dgm:pt modelId="{1418E0B7-4EF5-437F-946D-F32861478069}" type="sibTrans" cxnId="{346EE8C9-EAF2-4E37-A594-1E27F3282C68}">
      <dgm:prSet/>
      <dgm:spPr/>
      <dgm:t>
        <a:bodyPr/>
        <a:lstStyle/>
        <a:p>
          <a:endParaRPr lang="fr-FR"/>
        </a:p>
      </dgm:t>
    </dgm:pt>
    <dgm:pt modelId="{9B4D236C-D372-4D8B-922A-2B4D1B9A2816}">
      <dgm:prSet phldrT="[Texte]"/>
      <dgm:spPr/>
      <dgm:t>
        <a:bodyPr/>
        <a:lstStyle/>
        <a:p>
          <a:endParaRPr lang="fr-FR" dirty="0"/>
        </a:p>
      </dgm:t>
    </dgm:pt>
    <dgm:pt modelId="{4F8B768E-08CE-4175-8031-140980C5147C}" type="parTrans" cxnId="{F64A390A-1760-44D1-9ED3-EE35E2FF2B15}">
      <dgm:prSet/>
      <dgm:spPr/>
      <dgm:t>
        <a:bodyPr/>
        <a:lstStyle/>
        <a:p>
          <a:endParaRPr lang="fr-FR"/>
        </a:p>
      </dgm:t>
    </dgm:pt>
    <dgm:pt modelId="{1EC3FDC1-F314-40DE-9F8B-2B7D905BC5DE}" type="sibTrans" cxnId="{F64A390A-1760-44D1-9ED3-EE35E2FF2B15}">
      <dgm:prSet/>
      <dgm:spPr/>
      <dgm:t>
        <a:bodyPr/>
        <a:lstStyle/>
        <a:p>
          <a:endParaRPr lang="fr-FR"/>
        </a:p>
      </dgm:t>
    </dgm:pt>
    <dgm:pt modelId="{0A3B6ADA-EB8D-4F3C-BA12-33811108C55C}">
      <dgm:prSet/>
      <dgm:spPr/>
      <dgm:t>
        <a:bodyPr/>
        <a:lstStyle/>
        <a:p>
          <a:endParaRPr lang="fr-FR" dirty="0"/>
        </a:p>
      </dgm:t>
    </dgm:pt>
    <dgm:pt modelId="{66FCE25D-5F38-48A3-84CF-FAFD1C108130}" type="parTrans" cxnId="{A89E1530-0CA4-40B5-B3B3-2A67C1979446}">
      <dgm:prSet/>
      <dgm:spPr/>
      <dgm:t>
        <a:bodyPr/>
        <a:lstStyle/>
        <a:p>
          <a:endParaRPr lang="fr-FR"/>
        </a:p>
      </dgm:t>
    </dgm:pt>
    <dgm:pt modelId="{4ACE04C0-017D-439E-9209-BCE5843BC253}" type="sibTrans" cxnId="{A89E1530-0CA4-40B5-B3B3-2A67C1979446}">
      <dgm:prSet/>
      <dgm:spPr/>
      <dgm:t>
        <a:bodyPr/>
        <a:lstStyle/>
        <a:p>
          <a:endParaRPr lang="fr-FR"/>
        </a:p>
      </dgm:t>
    </dgm:pt>
    <dgm:pt modelId="{CF5D90B4-DF28-4938-8AE3-BBAB37EC38F4}">
      <dgm:prSet phldrT="[Texte]"/>
      <dgm:spPr/>
      <dgm:t>
        <a:bodyPr/>
        <a:lstStyle/>
        <a:p>
          <a:endParaRPr lang="fr-FR" dirty="0"/>
        </a:p>
      </dgm:t>
    </dgm:pt>
    <dgm:pt modelId="{89058730-FF0A-4795-A97E-91EDC45DC1F4}" type="parTrans" cxnId="{21D6A8EB-B503-4A9F-AAC3-A32C31601E1E}">
      <dgm:prSet/>
      <dgm:spPr/>
      <dgm:t>
        <a:bodyPr/>
        <a:lstStyle/>
        <a:p>
          <a:endParaRPr lang="fr-FR"/>
        </a:p>
      </dgm:t>
    </dgm:pt>
    <dgm:pt modelId="{3EF6F5FC-65BB-4F46-87DF-F5F9B07A6855}" type="sibTrans" cxnId="{21D6A8EB-B503-4A9F-AAC3-A32C31601E1E}">
      <dgm:prSet/>
      <dgm:spPr/>
      <dgm:t>
        <a:bodyPr/>
        <a:lstStyle/>
        <a:p>
          <a:endParaRPr lang="fr-FR"/>
        </a:p>
      </dgm:t>
    </dgm:pt>
    <dgm:pt modelId="{1E02B683-3C9B-44E2-8814-A11088AE887A}">
      <dgm:prSet/>
      <dgm:spPr/>
      <dgm:t>
        <a:bodyPr/>
        <a:lstStyle/>
        <a:p>
          <a:r>
            <a:rPr lang="fr-FR" dirty="0" smtClean="0"/>
            <a:t>Présentation du groupe</a:t>
          </a:r>
          <a:endParaRPr lang="fr-FR" dirty="0"/>
        </a:p>
      </dgm:t>
    </dgm:pt>
    <dgm:pt modelId="{18A79121-3BAB-4CD4-BCED-85535A3B6397}" type="parTrans" cxnId="{54A9C135-B1AD-42B5-95E8-B1E91D57C654}">
      <dgm:prSet/>
      <dgm:spPr/>
      <dgm:t>
        <a:bodyPr/>
        <a:lstStyle/>
        <a:p>
          <a:endParaRPr lang="fr-FR"/>
        </a:p>
      </dgm:t>
    </dgm:pt>
    <dgm:pt modelId="{717A5E29-811A-4310-9177-B192CAB1CC38}" type="sibTrans" cxnId="{54A9C135-B1AD-42B5-95E8-B1E91D57C654}">
      <dgm:prSet/>
      <dgm:spPr/>
      <dgm:t>
        <a:bodyPr/>
        <a:lstStyle/>
        <a:p>
          <a:endParaRPr lang="fr-FR"/>
        </a:p>
      </dgm:t>
    </dgm:pt>
    <dgm:pt modelId="{B7584F6A-7B32-48B1-84D4-5F358A27182D}">
      <dgm:prSet/>
      <dgm:spPr/>
      <dgm:t>
        <a:bodyPr/>
        <a:lstStyle/>
        <a:p>
          <a:r>
            <a:rPr lang="fr-FR" dirty="0" smtClean="0"/>
            <a:t>Rappel du contexte</a:t>
          </a:r>
          <a:endParaRPr lang="fr-FR" dirty="0"/>
        </a:p>
      </dgm:t>
    </dgm:pt>
    <dgm:pt modelId="{0C44230A-9875-46A0-8328-53C75330B2E5}" type="parTrans" cxnId="{F846A29D-102F-4E37-9AE8-A3A4847B6B88}">
      <dgm:prSet/>
      <dgm:spPr/>
      <dgm:t>
        <a:bodyPr/>
        <a:lstStyle/>
        <a:p>
          <a:endParaRPr lang="fr-FR"/>
        </a:p>
      </dgm:t>
    </dgm:pt>
    <dgm:pt modelId="{21EFB1F9-AD26-4A36-A32D-2C27BA95FA7E}" type="sibTrans" cxnId="{F846A29D-102F-4E37-9AE8-A3A4847B6B88}">
      <dgm:prSet/>
      <dgm:spPr/>
      <dgm:t>
        <a:bodyPr/>
        <a:lstStyle/>
        <a:p>
          <a:endParaRPr lang="fr-FR"/>
        </a:p>
      </dgm:t>
    </dgm:pt>
    <dgm:pt modelId="{C9D29D05-3F5C-467D-93E1-CC578CC6235F}">
      <dgm:prSet/>
      <dgm:spPr/>
      <dgm:t>
        <a:bodyPr/>
        <a:lstStyle/>
        <a:p>
          <a:r>
            <a:rPr lang="fr-FR" dirty="0" smtClean="0"/>
            <a:t>Rappel du besoin</a:t>
          </a:r>
          <a:endParaRPr lang="fr-FR" dirty="0"/>
        </a:p>
      </dgm:t>
    </dgm:pt>
    <dgm:pt modelId="{D401812B-B548-406E-BC59-774A3B19118B}" type="parTrans" cxnId="{BB3593EE-7744-46FC-9405-104889142CB2}">
      <dgm:prSet/>
      <dgm:spPr/>
      <dgm:t>
        <a:bodyPr/>
        <a:lstStyle/>
        <a:p>
          <a:endParaRPr lang="fr-FR"/>
        </a:p>
      </dgm:t>
    </dgm:pt>
    <dgm:pt modelId="{85F4E93A-A59C-44A8-ABF0-DBEC3F054790}" type="sibTrans" cxnId="{BB3593EE-7744-46FC-9405-104889142CB2}">
      <dgm:prSet/>
      <dgm:spPr/>
      <dgm:t>
        <a:bodyPr/>
        <a:lstStyle/>
        <a:p>
          <a:endParaRPr lang="fr-FR"/>
        </a:p>
      </dgm:t>
    </dgm:pt>
    <dgm:pt modelId="{A139856B-8DE5-433B-BBBC-02D2B96FD03E}">
      <dgm:prSet/>
      <dgm:spPr/>
      <dgm:t>
        <a:bodyPr/>
        <a:lstStyle/>
        <a:p>
          <a:r>
            <a:rPr lang="fr-FR" dirty="0" smtClean="0"/>
            <a:t>Rappel des contraintes</a:t>
          </a:r>
          <a:endParaRPr lang="fr-FR" dirty="0"/>
        </a:p>
      </dgm:t>
    </dgm:pt>
    <dgm:pt modelId="{DDA7090C-B333-4E2C-9C48-96A6BDBC800B}" type="parTrans" cxnId="{5C2BB0CE-30C3-4296-B614-D2D0D75E2B66}">
      <dgm:prSet/>
      <dgm:spPr/>
      <dgm:t>
        <a:bodyPr/>
        <a:lstStyle/>
        <a:p>
          <a:endParaRPr lang="fr-FR"/>
        </a:p>
      </dgm:t>
    </dgm:pt>
    <dgm:pt modelId="{E9356143-CD7E-4442-B6D8-9B86F97B4C3D}" type="sibTrans" cxnId="{5C2BB0CE-30C3-4296-B614-D2D0D75E2B66}">
      <dgm:prSet/>
      <dgm:spPr/>
      <dgm:t>
        <a:bodyPr/>
        <a:lstStyle/>
        <a:p>
          <a:endParaRPr lang="fr-FR"/>
        </a:p>
      </dgm:t>
    </dgm:pt>
    <dgm:pt modelId="{3E8F2F71-FFF2-4672-AAC3-49EA2BD10249}">
      <dgm:prSet/>
      <dgm:spPr/>
      <dgm:t>
        <a:bodyPr/>
        <a:lstStyle/>
        <a:p>
          <a:r>
            <a:rPr lang="fr-FR" dirty="0" smtClean="0"/>
            <a:t>Présentation de la solution</a:t>
          </a:r>
          <a:endParaRPr lang="fr-FR" dirty="0"/>
        </a:p>
      </dgm:t>
    </dgm:pt>
    <dgm:pt modelId="{226F39B1-5F89-48AC-8358-F9822407C353}" type="parTrans" cxnId="{66B91877-E0FD-4182-8079-D4D2213E15C1}">
      <dgm:prSet/>
      <dgm:spPr/>
      <dgm:t>
        <a:bodyPr/>
        <a:lstStyle/>
        <a:p>
          <a:endParaRPr lang="fr-FR"/>
        </a:p>
      </dgm:t>
    </dgm:pt>
    <dgm:pt modelId="{F421E897-3B88-42BA-B92C-50FCBAD52634}" type="sibTrans" cxnId="{66B91877-E0FD-4182-8079-D4D2213E15C1}">
      <dgm:prSet/>
      <dgm:spPr/>
      <dgm:t>
        <a:bodyPr/>
        <a:lstStyle/>
        <a:p>
          <a:endParaRPr lang="fr-FR"/>
        </a:p>
      </dgm:t>
    </dgm:pt>
    <dgm:pt modelId="{551ED899-D35A-401A-AC4C-C8699B5A2A9B}">
      <dgm:prSet/>
      <dgm:spPr/>
      <dgm:t>
        <a:bodyPr/>
        <a:lstStyle/>
        <a:p>
          <a:r>
            <a:rPr lang="fr-FR" dirty="0" smtClean="0"/>
            <a:t>Perspective d’évolution</a:t>
          </a:r>
          <a:endParaRPr lang="fr-FR" dirty="0"/>
        </a:p>
      </dgm:t>
    </dgm:pt>
    <dgm:pt modelId="{8F83A41E-27DC-49B4-84D3-37A551983B05}" type="parTrans" cxnId="{BC9229B2-B887-4BCF-A1C5-3E73F499DEDE}">
      <dgm:prSet/>
      <dgm:spPr/>
      <dgm:t>
        <a:bodyPr/>
        <a:lstStyle/>
        <a:p>
          <a:endParaRPr lang="fr-FR"/>
        </a:p>
      </dgm:t>
    </dgm:pt>
    <dgm:pt modelId="{5B3AD6B6-77CB-473F-B9DB-B89FE4E10ED1}" type="sibTrans" cxnId="{BC9229B2-B887-4BCF-A1C5-3E73F499DEDE}">
      <dgm:prSet/>
      <dgm:spPr/>
      <dgm:t>
        <a:bodyPr/>
        <a:lstStyle/>
        <a:p>
          <a:endParaRPr lang="fr-FR"/>
        </a:p>
      </dgm:t>
    </dgm:pt>
    <dgm:pt modelId="{67688592-4CFE-4A9A-9859-3A77CA55B734}">
      <dgm:prSet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F6B7E81-3EBC-4C3F-96D8-F551954B30AB}" type="parTrans" cxnId="{9496B1A3-FF46-4CAC-87E9-C31074920F94}">
      <dgm:prSet/>
      <dgm:spPr/>
      <dgm:t>
        <a:bodyPr/>
        <a:lstStyle/>
        <a:p>
          <a:endParaRPr lang="fr-FR"/>
        </a:p>
      </dgm:t>
    </dgm:pt>
    <dgm:pt modelId="{FD9410EC-B4C4-44C8-8B91-537FCFF2DA8F}" type="sibTrans" cxnId="{9496B1A3-FF46-4CAC-87E9-C31074920F94}">
      <dgm:prSet/>
      <dgm:spPr/>
      <dgm:t>
        <a:bodyPr/>
        <a:lstStyle/>
        <a:p>
          <a:endParaRPr lang="fr-FR"/>
        </a:p>
      </dgm:t>
    </dgm:pt>
    <dgm:pt modelId="{8BA6666F-8040-4459-9B62-3C65F0A743E9}">
      <dgm:prSet/>
      <dgm:spPr/>
      <dgm:t>
        <a:bodyPr/>
        <a:lstStyle/>
        <a:p>
          <a:r>
            <a:rPr lang="fr-FR" dirty="0" smtClean="0"/>
            <a:t>Questions</a:t>
          </a:r>
          <a:endParaRPr lang="fr-FR" dirty="0"/>
        </a:p>
      </dgm:t>
    </dgm:pt>
    <dgm:pt modelId="{9473E408-E74A-4C83-9CF7-2B65C3D12A1D}" type="parTrans" cxnId="{4289D446-2459-4541-81AC-7BC45120B0A1}">
      <dgm:prSet/>
      <dgm:spPr/>
      <dgm:t>
        <a:bodyPr/>
        <a:lstStyle/>
        <a:p>
          <a:endParaRPr lang="fr-FR"/>
        </a:p>
      </dgm:t>
    </dgm:pt>
    <dgm:pt modelId="{DB417A09-6248-4EC0-B827-8878D92ECAEE}" type="sibTrans" cxnId="{4289D446-2459-4541-81AC-7BC45120B0A1}">
      <dgm:prSet/>
      <dgm:spPr/>
      <dgm:t>
        <a:bodyPr/>
        <a:lstStyle/>
        <a:p>
          <a:endParaRPr lang="fr-FR"/>
        </a:p>
      </dgm:t>
    </dgm:pt>
    <dgm:pt modelId="{C3DB0AFC-11EC-48D3-8A3A-E81C02DA42CD}" type="pres">
      <dgm:prSet presAssocID="{BFB0D339-D14E-4684-A544-66575CAE0F8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7A4A160-3886-4CBD-8282-0D5DFD42B44B}" type="pres">
      <dgm:prSet presAssocID="{01A1BDBF-9060-43D7-947A-C3EB986B41B3}" presName="composite" presStyleCnt="0"/>
      <dgm:spPr/>
    </dgm:pt>
    <dgm:pt modelId="{35FF9E41-D4B8-4D15-B56E-24734794F710}" type="pres">
      <dgm:prSet presAssocID="{01A1BDBF-9060-43D7-947A-C3EB986B41B3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FFC65D-0067-41B6-8E79-4D921303EBFB}" type="pres">
      <dgm:prSet presAssocID="{01A1BDBF-9060-43D7-947A-C3EB986B41B3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4AEE846-A7B6-4A37-83CB-4D2CC91EE5F1}" type="pres">
      <dgm:prSet presAssocID="{20387A32-A760-4F1F-9DD5-265FA2F438D3}" presName="sp" presStyleCnt="0"/>
      <dgm:spPr/>
    </dgm:pt>
    <dgm:pt modelId="{E6E11527-A352-4732-8D05-EBC2A15D6AE6}" type="pres">
      <dgm:prSet presAssocID="{0A3B6ADA-EB8D-4F3C-BA12-33811108C55C}" presName="composite" presStyleCnt="0"/>
      <dgm:spPr/>
    </dgm:pt>
    <dgm:pt modelId="{03826445-3732-4711-A91B-AA6E549B944A}" type="pres">
      <dgm:prSet presAssocID="{0A3B6ADA-EB8D-4F3C-BA12-33811108C55C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7EF870E-DEFF-495B-83E3-E23DB1870DB9}" type="pres">
      <dgm:prSet presAssocID="{0A3B6ADA-EB8D-4F3C-BA12-33811108C55C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554E2C2-942E-4546-8EA9-75DDAA0172FA}" type="pres">
      <dgm:prSet presAssocID="{4ACE04C0-017D-439E-9209-BCE5843BC253}" presName="sp" presStyleCnt="0"/>
      <dgm:spPr/>
    </dgm:pt>
    <dgm:pt modelId="{6B519DCA-BB71-49F0-985B-FE0E7A8ACF6A}" type="pres">
      <dgm:prSet presAssocID="{49304F54-3F50-4DEA-8C99-AC54D155A30F}" presName="composite" presStyleCnt="0"/>
      <dgm:spPr/>
    </dgm:pt>
    <dgm:pt modelId="{F27982F0-F88E-471E-864B-093C3F2B686E}" type="pres">
      <dgm:prSet presAssocID="{49304F54-3F50-4DEA-8C99-AC54D155A30F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E13891-6499-4326-B6B8-CD613E2A6929}" type="pres">
      <dgm:prSet presAssocID="{49304F54-3F50-4DEA-8C99-AC54D155A30F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0DBA45-7E52-4CD2-BA57-3B6DE06EC156}" type="pres">
      <dgm:prSet presAssocID="{7B7C6641-7350-4584-A181-BA09B40F0BC2}" presName="sp" presStyleCnt="0"/>
      <dgm:spPr/>
    </dgm:pt>
    <dgm:pt modelId="{11B516BA-DA59-43BD-8581-DD0B85AEF25A}" type="pres">
      <dgm:prSet presAssocID="{2B6524DE-FEA0-4029-BE97-372F92A11130}" presName="composite" presStyleCnt="0"/>
      <dgm:spPr/>
    </dgm:pt>
    <dgm:pt modelId="{3FE71A19-FB4F-47D3-9DCA-C7AECFB4F405}" type="pres">
      <dgm:prSet presAssocID="{2B6524DE-FEA0-4029-BE97-372F92A11130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F38986-D36B-4AF0-A239-8FD21EE76F13}" type="pres">
      <dgm:prSet presAssocID="{2B6524DE-FEA0-4029-BE97-372F92A11130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2925EA-B10A-465E-8078-67928E290ECC}" type="pres">
      <dgm:prSet presAssocID="{1808AA97-15DD-40A0-AF61-9B291BC9C5D5}" presName="sp" presStyleCnt="0"/>
      <dgm:spPr/>
    </dgm:pt>
    <dgm:pt modelId="{6885634B-307C-43E8-A959-655AD7D6CFD6}" type="pres">
      <dgm:prSet presAssocID="{C6BAD87B-14DF-4C60-90B6-D164C337094D}" presName="composite" presStyleCnt="0"/>
      <dgm:spPr/>
    </dgm:pt>
    <dgm:pt modelId="{F6C8C543-6727-4B23-B741-D693721E40FD}" type="pres">
      <dgm:prSet presAssocID="{C6BAD87B-14DF-4C60-90B6-D164C337094D}" presName="parentText" presStyleLbl="alignNode1" presStyleIdx="4" presStyleCnt="8" custLinFactNeighborY="-3229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F3A0371-A2EA-4FBE-BD5D-7F231819B3F7}" type="pres">
      <dgm:prSet presAssocID="{C6BAD87B-14DF-4C60-90B6-D164C337094D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BACB00-A2EF-433C-987B-64375F2F161C}" type="pres">
      <dgm:prSet presAssocID="{437F06BD-A94F-44AD-A758-89C722877B42}" presName="sp" presStyleCnt="0"/>
      <dgm:spPr/>
    </dgm:pt>
    <dgm:pt modelId="{9C2925CA-5414-4A36-B621-1723A58F896D}" type="pres">
      <dgm:prSet presAssocID="{BFE9A91B-6105-4737-8AEC-DBEDDF0498DA}" presName="composite" presStyleCnt="0"/>
      <dgm:spPr/>
    </dgm:pt>
    <dgm:pt modelId="{0432A272-853C-4BF5-AB2C-69A23D39030F}" type="pres">
      <dgm:prSet presAssocID="{BFE9A91B-6105-4737-8AEC-DBEDDF0498DA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1A475E-2F1B-42A9-BC52-5BFED914866B}" type="pres">
      <dgm:prSet presAssocID="{BFE9A91B-6105-4737-8AEC-DBEDDF0498DA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12863F9-FD0F-4D8A-9014-C2F5C33C0533}" type="pres">
      <dgm:prSet presAssocID="{1418E0B7-4EF5-437F-946D-F32861478069}" presName="sp" presStyleCnt="0"/>
      <dgm:spPr/>
    </dgm:pt>
    <dgm:pt modelId="{7BFEF963-49E5-4CE1-BE3C-C869C5CF1B05}" type="pres">
      <dgm:prSet presAssocID="{CF5D90B4-DF28-4938-8AE3-BBAB37EC38F4}" presName="composite" presStyleCnt="0"/>
      <dgm:spPr/>
    </dgm:pt>
    <dgm:pt modelId="{656F83D6-D6F8-4576-BDE0-0400768254C5}" type="pres">
      <dgm:prSet presAssocID="{CF5D90B4-DF28-4938-8AE3-BBAB37EC38F4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AB9FBA-C49D-422D-839F-0191FB1DFA74}" type="pres">
      <dgm:prSet presAssocID="{CF5D90B4-DF28-4938-8AE3-BBAB37EC38F4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ECDEB88-964A-47DF-93FD-9C608DD0BFB9}" type="pres">
      <dgm:prSet presAssocID="{3EF6F5FC-65BB-4F46-87DF-F5F9B07A6855}" presName="sp" presStyleCnt="0"/>
      <dgm:spPr/>
    </dgm:pt>
    <dgm:pt modelId="{22FBB8C6-FD59-4940-9FAD-5F8ECF3561B3}" type="pres">
      <dgm:prSet presAssocID="{9B4D236C-D372-4D8B-922A-2B4D1B9A2816}" presName="composite" presStyleCnt="0"/>
      <dgm:spPr/>
    </dgm:pt>
    <dgm:pt modelId="{A2B142B4-99A0-414C-947E-9C91FA1193B0}" type="pres">
      <dgm:prSet presAssocID="{9B4D236C-D372-4D8B-922A-2B4D1B9A2816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33BFDE-F443-48D3-8847-A759CDE1969C}" type="pres">
      <dgm:prSet presAssocID="{9B4D236C-D372-4D8B-922A-2B4D1B9A2816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C9229B2-B887-4BCF-A1C5-3E73F499DEDE}" srcId="{BFE9A91B-6105-4737-8AEC-DBEDDF0498DA}" destId="{551ED899-D35A-401A-AC4C-C8699B5A2A9B}" srcOrd="0" destOrd="0" parTransId="{8F83A41E-27DC-49B4-84D3-37A551983B05}" sibTransId="{5B3AD6B6-77CB-473F-B9DB-B89FE4E10ED1}"/>
    <dgm:cxn modelId="{F846A29D-102F-4E37-9AE8-A3A4847B6B88}" srcId="{0A3B6ADA-EB8D-4F3C-BA12-33811108C55C}" destId="{B7584F6A-7B32-48B1-84D4-5F358A27182D}" srcOrd="0" destOrd="0" parTransId="{0C44230A-9875-46A0-8328-53C75330B2E5}" sibTransId="{21EFB1F9-AD26-4A36-A32D-2C27BA95FA7E}"/>
    <dgm:cxn modelId="{3AA936CE-B6D5-4E3F-BD0D-B95F5E2F8571}" type="presOf" srcId="{C9D29D05-3F5C-467D-93E1-CC578CC6235F}" destId="{24E13891-6499-4326-B6B8-CD613E2A6929}" srcOrd="0" destOrd="0" presId="urn:microsoft.com/office/officeart/2005/8/layout/chevron2"/>
    <dgm:cxn modelId="{2DB257D3-0CEB-4C4F-9BF5-BDCC0E9ED60A}" type="presOf" srcId="{8BA6666F-8040-4459-9B62-3C65F0A743E9}" destId="{3133BFDE-F443-48D3-8847-A759CDE1969C}" srcOrd="0" destOrd="0" presId="urn:microsoft.com/office/officeart/2005/8/layout/chevron2"/>
    <dgm:cxn modelId="{5ADC6BF5-8999-46D4-B597-E85FA8FCB1DE}" type="presOf" srcId="{01A1BDBF-9060-43D7-947A-C3EB986B41B3}" destId="{35FF9E41-D4B8-4D15-B56E-24734794F710}" srcOrd="0" destOrd="0" presId="urn:microsoft.com/office/officeart/2005/8/layout/chevron2"/>
    <dgm:cxn modelId="{25D9858F-EBD2-48B4-90FA-09C3D8865983}" type="presOf" srcId="{A139856B-8DE5-433B-BBBC-02D2B96FD03E}" destId="{7CF38986-D36B-4AF0-A239-8FD21EE76F13}" srcOrd="0" destOrd="0" presId="urn:microsoft.com/office/officeart/2005/8/layout/chevron2"/>
    <dgm:cxn modelId="{C18C9A2E-63BC-4027-8779-435EFC080837}" type="presOf" srcId="{3E8F2F71-FFF2-4672-AAC3-49EA2BD10249}" destId="{DF3A0371-A2EA-4FBE-BD5D-7F231819B3F7}" srcOrd="0" destOrd="0" presId="urn:microsoft.com/office/officeart/2005/8/layout/chevron2"/>
    <dgm:cxn modelId="{6B15D1DD-FEE8-4CC3-B52C-FAEB6D5391FD}" srcId="{BFB0D339-D14E-4684-A544-66575CAE0F83}" destId="{2B6524DE-FEA0-4029-BE97-372F92A11130}" srcOrd="3" destOrd="0" parTransId="{E68268EB-CD71-4039-9A0F-4443C09EBF82}" sibTransId="{1808AA97-15DD-40A0-AF61-9B291BC9C5D5}"/>
    <dgm:cxn modelId="{9C85EE0D-D837-4694-9394-C32F499B58B7}" type="presOf" srcId="{C6BAD87B-14DF-4C60-90B6-D164C337094D}" destId="{F6C8C543-6727-4B23-B741-D693721E40FD}" srcOrd="0" destOrd="0" presId="urn:microsoft.com/office/officeart/2005/8/layout/chevron2"/>
    <dgm:cxn modelId="{88D62489-2CD6-4E7B-BF00-1DC04D28F96D}" srcId="{BFB0D339-D14E-4684-A544-66575CAE0F83}" destId="{C6BAD87B-14DF-4C60-90B6-D164C337094D}" srcOrd="4" destOrd="0" parTransId="{D57ABF18-6BBE-4F84-AF24-E48C448451EF}" sibTransId="{437F06BD-A94F-44AD-A758-89C722877B42}"/>
    <dgm:cxn modelId="{79C8EB7C-E8C5-4BE1-B65E-7AF9506796BB}" type="presOf" srcId="{9B4D236C-D372-4D8B-922A-2B4D1B9A2816}" destId="{A2B142B4-99A0-414C-947E-9C91FA1193B0}" srcOrd="0" destOrd="0" presId="urn:microsoft.com/office/officeart/2005/8/layout/chevron2"/>
    <dgm:cxn modelId="{66B91877-E0FD-4182-8079-D4D2213E15C1}" srcId="{C6BAD87B-14DF-4C60-90B6-D164C337094D}" destId="{3E8F2F71-FFF2-4672-AAC3-49EA2BD10249}" srcOrd="0" destOrd="0" parTransId="{226F39B1-5F89-48AC-8358-F9822407C353}" sibTransId="{F421E897-3B88-42BA-B92C-50FCBAD52634}"/>
    <dgm:cxn modelId="{3189410F-ADEF-4728-B7C8-B1656090DD7A}" type="presOf" srcId="{BFE9A91B-6105-4737-8AEC-DBEDDF0498DA}" destId="{0432A272-853C-4BF5-AB2C-69A23D39030F}" srcOrd="0" destOrd="0" presId="urn:microsoft.com/office/officeart/2005/8/layout/chevron2"/>
    <dgm:cxn modelId="{2C43EAD3-687D-43A6-A8D7-530D97D736C9}" type="presOf" srcId="{BFB0D339-D14E-4684-A544-66575CAE0F83}" destId="{C3DB0AFC-11EC-48D3-8A3A-E81C02DA42CD}" srcOrd="0" destOrd="0" presId="urn:microsoft.com/office/officeart/2005/8/layout/chevron2"/>
    <dgm:cxn modelId="{3264310A-FA33-4449-B414-46804505FD24}" type="presOf" srcId="{49304F54-3F50-4DEA-8C99-AC54D155A30F}" destId="{F27982F0-F88E-471E-864B-093C3F2B686E}" srcOrd="0" destOrd="0" presId="urn:microsoft.com/office/officeart/2005/8/layout/chevron2"/>
    <dgm:cxn modelId="{EDE5D076-BA77-4F61-9F9B-FBDB2B2A5CA8}" type="presOf" srcId="{67688592-4CFE-4A9A-9859-3A77CA55B734}" destId="{6DAB9FBA-C49D-422D-839F-0191FB1DFA74}" srcOrd="0" destOrd="0" presId="urn:microsoft.com/office/officeart/2005/8/layout/chevron2"/>
    <dgm:cxn modelId="{A89E1530-0CA4-40B5-B3B3-2A67C1979446}" srcId="{BFB0D339-D14E-4684-A544-66575CAE0F83}" destId="{0A3B6ADA-EB8D-4F3C-BA12-33811108C55C}" srcOrd="1" destOrd="0" parTransId="{66FCE25D-5F38-48A3-84CF-FAFD1C108130}" sibTransId="{4ACE04C0-017D-439E-9209-BCE5843BC253}"/>
    <dgm:cxn modelId="{BB3593EE-7744-46FC-9405-104889142CB2}" srcId="{49304F54-3F50-4DEA-8C99-AC54D155A30F}" destId="{C9D29D05-3F5C-467D-93E1-CC578CC6235F}" srcOrd="0" destOrd="0" parTransId="{D401812B-B548-406E-BC59-774A3B19118B}" sibTransId="{85F4E93A-A59C-44A8-ABF0-DBEC3F054790}"/>
    <dgm:cxn modelId="{4289D446-2459-4541-81AC-7BC45120B0A1}" srcId="{9B4D236C-D372-4D8B-922A-2B4D1B9A2816}" destId="{8BA6666F-8040-4459-9B62-3C65F0A743E9}" srcOrd="0" destOrd="0" parTransId="{9473E408-E74A-4C83-9CF7-2B65C3D12A1D}" sibTransId="{DB417A09-6248-4EC0-B827-8878D92ECAEE}"/>
    <dgm:cxn modelId="{F64A390A-1760-44D1-9ED3-EE35E2FF2B15}" srcId="{BFB0D339-D14E-4684-A544-66575CAE0F83}" destId="{9B4D236C-D372-4D8B-922A-2B4D1B9A2816}" srcOrd="7" destOrd="0" parTransId="{4F8B768E-08CE-4175-8031-140980C5147C}" sibTransId="{1EC3FDC1-F314-40DE-9F8B-2B7D905BC5DE}"/>
    <dgm:cxn modelId="{1AA8CDC0-4E92-41D0-939B-860496A5094C}" srcId="{BFB0D339-D14E-4684-A544-66575CAE0F83}" destId="{49304F54-3F50-4DEA-8C99-AC54D155A30F}" srcOrd="2" destOrd="0" parTransId="{C6CEE32E-A61A-4701-97CC-E8B8D2739986}" sibTransId="{7B7C6641-7350-4584-A181-BA09B40F0BC2}"/>
    <dgm:cxn modelId="{327C44E1-A0AC-4CAF-BD3F-65FA1FDE9C2B}" type="presOf" srcId="{CF5D90B4-DF28-4938-8AE3-BBAB37EC38F4}" destId="{656F83D6-D6F8-4576-BDE0-0400768254C5}" srcOrd="0" destOrd="0" presId="urn:microsoft.com/office/officeart/2005/8/layout/chevron2"/>
    <dgm:cxn modelId="{21D6A8EB-B503-4A9F-AAC3-A32C31601E1E}" srcId="{BFB0D339-D14E-4684-A544-66575CAE0F83}" destId="{CF5D90B4-DF28-4938-8AE3-BBAB37EC38F4}" srcOrd="6" destOrd="0" parTransId="{89058730-FF0A-4795-A97E-91EDC45DC1F4}" sibTransId="{3EF6F5FC-65BB-4F46-87DF-F5F9B07A6855}"/>
    <dgm:cxn modelId="{E15A70A0-5D0E-4CCD-AC5A-F075F5DF77C0}" type="presOf" srcId="{2B6524DE-FEA0-4029-BE97-372F92A11130}" destId="{3FE71A19-FB4F-47D3-9DCA-C7AECFB4F405}" srcOrd="0" destOrd="0" presId="urn:microsoft.com/office/officeart/2005/8/layout/chevron2"/>
    <dgm:cxn modelId="{5C2BB0CE-30C3-4296-B614-D2D0D75E2B66}" srcId="{2B6524DE-FEA0-4029-BE97-372F92A11130}" destId="{A139856B-8DE5-433B-BBBC-02D2B96FD03E}" srcOrd="0" destOrd="0" parTransId="{DDA7090C-B333-4E2C-9C48-96A6BDBC800B}" sibTransId="{E9356143-CD7E-4442-B6D8-9B86F97B4C3D}"/>
    <dgm:cxn modelId="{D63B66DA-29C0-4D3E-95C5-D07C54788B60}" type="presOf" srcId="{1E02B683-3C9B-44E2-8814-A11088AE887A}" destId="{9BFFC65D-0067-41B6-8E79-4D921303EBFB}" srcOrd="0" destOrd="0" presId="urn:microsoft.com/office/officeart/2005/8/layout/chevron2"/>
    <dgm:cxn modelId="{6AC41EE5-0EB4-4B7F-892D-11ED4534E150}" type="presOf" srcId="{0A3B6ADA-EB8D-4F3C-BA12-33811108C55C}" destId="{03826445-3732-4711-A91B-AA6E549B944A}" srcOrd="0" destOrd="0" presId="urn:microsoft.com/office/officeart/2005/8/layout/chevron2"/>
    <dgm:cxn modelId="{9496B1A3-FF46-4CAC-87E9-C31074920F94}" srcId="{CF5D90B4-DF28-4938-8AE3-BBAB37EC38F4}" destId="{67688592-4CFE-4A9A-9859-3A77CA55B734}" srcOrd="0" destOrd="0" parTransId="{7F6B7E81-3EBC-4C3F-96D8-F551954B30AB}" sibTransId="{FD9410EC-B4C4-44C8-8B91-537FCFF2DA8F}"/>
    <dgm:cxn modelId="{346EE8C9-EAF2-4E37-A594-1E27F3282C68}" srcId="{BFB0D339-D14E-4684-A544-66575CAE0F83}" destId="{BFE9A91B-6105-4737-8AEC-DBEDDF0498DA}" srcOrd="5" destOrd="0" parTransId="{791A50B6-5579-47DC-896C-C2E1EBBAC296}" sibTransId="{1418E0B7-4EF5-437F-946D-F32861478069}"/>
    <dgm:cxn modelId="{C73CDC34-E679-45E3-A185-DFA6F5ACDAE4}" srcId="{BFB0D339-D14E-4684-A544-66575CAE0F83}" destId="{01A1BDBF-9060-43D7-947A-C3EB986B41B3}" srcOrd="0" destOrd="0" parTransId="{801C976D-306A-4122-910E-F1803DCE9B3E}" sibTransId="{20387A32-A760-4F1F-9DD5-265FA2F438D3}"/>
    <dgm:cxn modelId="{90810C1C-C724-4898-BB97-7F2A55DF87DE}" type="presOf" srcId="{551ED899-D35A-401A-AC4C-C8699B5A2A9B}" destId="{DB1A475E-2F1B-42A9-BC52-5BFED914866B}" srcOrd="0" destOrd="0" presId="urn:microsoft.com/office/officeart/2005/8/layout/chevron2"/>
    <dgm:cxn modelId="{54A9C135-B1AD-42B5-95E8-B1E91D57C654}" srcId="{01A1BDBF-9060-43D7-947A-C3EB986B41B3}" destId="{1E02B683-3C9B-44E2-8814-A11088AE887A}" srcOrd="0" destOrd="0" parTransId="{18A79121-3BAB-4CD4-BCED-85535A3B6397}" sibTransId="{717A5E29-811A-4310-9177-B192CAB1CC38}"/>
    <dgm:cxn modelId="{1FFCDCFC-FB77-474C-8ED1-CD3490FCBBC5}" type="presOf" srcId="{B7584F6A-7B32-48B1-84D4-5F358A27182D}" destId="{77EF870E-DEFF-495B-83E3-E23DB1870DB9}" srcOrd="0" destOrd="0" presId="urn:microsoft.com/office/officeart/2005/8/layout/chevron2"/>
    <dgm:cxn modelId="{84C961AC-713E-4339-BF33-06445FE51A09}" type="presParOf" srcId="{C3DB0AFC-11EC-48D3-8A3A-E81C02DA42CD}" destId="{37A4A160-3886-4CBD-8282-0D5DFD42B44B}" srcOrd="0" destOrd="0" presId="urn:microsoft.com/office/officeart/2005/8/layout/chevron2"/>
    <dgm:cxn modelId="{0C641375-9828-456D-B7C8-BAC09320787E}" type="presParOf" srcId="{37A4A160-3886-4CBD-8282-0D5DFD42B44B}" destId="{35FF9E41-D4B8-4D15-B56E-24734794F710}" srcOrd="0" destOrd="0" presId="urn:microsoft.com/office/officeart/2005/8/layout/chevron2"/>
    <dgm:cxn modelId="{75ABF338-16FF-4AFC-A6FB-230B8FCC2990}" type="presParOf" srcId="{37A4A160-3886-4CBD-8282-0D5DFD42B44B}" destId="{9BFFC65D-0067-41B6-8E79-4D921303EBFB}" srcOrd="1" destOrd="0" presId="urn:microsoft.com/office/officeart/2005/8/layout/chevron2"/>
    <dgm:cxn modelId="{2F8151B8-5E09-4EA7-A21A-DC31B4370C53}" type="presParOf" srcId="{C3DB0AFC-11EC-48D3-8A3A-E81C02DA42CD}" destId="{84AEE846-A7B6-4A37-83CB-4D2CC91EE5F1}" srcOrd="1" destOrd="0" presId="urn:microsoft.com/office/officeart/2005/8/layout/chevron2"/>
    <dgm:cxn modelId="{568EDEE5-0B53-477A-B72F-C32CAE9104FA}" type="presParOf" srcId="{C3DB0AFC-11EC-48D3-8A3A-E81C02DA42CD}" destId="{E6E11527-A352-4732-8D05-EBC2A15D6AE6}" srcOrd="2" destOrd="0" presId="urn:microsoft.com/office/officeart/2005/8/layout/chevron2"/>
    <dgm:cxn modelId="{CBCF594D-574D-4BF2-8D22-A5E4C3456A7E}" type="presParOf" srcId="{E6E11527-A352-4732-8D05-EBC2A15D6AE6}" destId="{03826445-3732-4711-A91B-AA6E549B944A}" srcOrd="0" destOrd="0" presId="urn:microsoft.com/office/officeart/2005/8/layout/chevron2"/>
    <dgm:cxn modelId="{FCD7421A-1D16-46E4-9B39-8E0A1AF7636E}" type="presParOf" srcId="{E6E11527-A352-4732-8D05-EBC2A15D6AE6}" destId="{77EF870E-DEFF-495B-83E3-E23DB1870DB9}" srcOrd="1" destOrd="0" presId="urn:microsoft.com/office/officeart/2005/8/layout/chevron2"/>
    <dgm:cxn modelId="{35BD2F05-CD1E-441D-907C-07843A7381CE}" type="presParOf" srcId="{C3DB0AFC-11EC-48D3-8A3A-E81C02DA42CD}" destId="{4554E2C2-942E-4546-8EA9-75DDAA0172FA}" srcOrd="3" destOrd="0" presId="urn:microsoft.com/office/officeart/2005/8/layout/chevron2"/>
    <dgm:cxn modelId="{D89C2CF8-A51D-4A9A-81E8-D3D2FB036BE9}" type="presParOf" srcId="{C3DB0AFC-11EC-48D3-8A3A-E81C02DA42CD}" destId="{6B519DCA-BB71-49F0-985B-FE0E7A8ACF6A}" srcOrd="4" destOrd="0" presId="urn:microsoft.com/office/officeart/2005/8/layout/chevron2"/>
    <dgm:cxn modelId="{BB45A183-0A27-46A0-A97E-DA3D1728C0A9}" type="presParOf" srcId="{6B519DCA-BB71-49F0-985B-FE0E7A8ACF6A}" destId="{F27982F0-F88E-471E-864B-093C3F2B686E}" srcOrd="0" destOrd="0" presId="urn:microsoft.com/office/officeart/2005/8/layout/chevron2"/>
    <dgm:cxn modelId="{D81D8D0F-58DE-4A0B-B4F2-8939A8DD9A12}" type="presParOf" srcId="{6B519DCA-BB71-49F0-985B-FE0E7A8ACF6A}" destId="{24E13891-6499-4326-B6B8-CD613E2A6929}" srcOrd="1" destOrd="0" presId="urn:microsoft.com/office/officeart/2005/8/layout/chevron2"/>
    <dgm:cxn modelId="{D36A854D-0514-414B-86B1-AF4660BE5CD0}" type="presParOf" srcId="{C3DB0AFC-11EC-48D3-8A3A-E81C02DA42CD}" destId="{E00DBA45-7E52-4CD2-BA57-3B6DE06EC156}" srcOrd="5" destOrd="0" presId="urn:microsoft.com/office/officeart/2005/8/layout/chevron2"/>
    <dgm:cxn modelId="{E28F74B8-57EF-4D59-8099-3C5A5136CD7E}" type="presParOf" srcId="{C3DB0AFC-11EC-48D3-8A3A-E81C02DA42CD}" destId="{11B516BA-DA59-43BD-8581-DD0B85AEF25A}" srcOrd="6" destOrd="0" presId="urn:microsoft.com/office/officeart/2005/8/layout/chevron2"/>
    <dgm:cxn modelId="{B9E1F20B-4738-4676-B3A6-1141AB667BB5}" type="presParOf" srcId="{11B516BA-DA59-43BD-8581-DD0B85AEF25A}" destId="{3FE71A19-FB4F-47D3-9DCA-C7AECFB4F405}" srcOrd="0" destOrd="0" presId="urn:microsoft.com/office/officeart/2005/8/layout/chevron2"/>
    <dgm:cxn modelId="{A3744286-FF52-450F-948D-89351F679119}" type="presParOf" srcId="{11B516BA-DA59-43BD-8581-DD0B85AEF25A}" destId="{7CF38986-D36B-4AF0-A239-8FD21EE76F13}" srcOrd="1" destOrd="0" presId="urn:microsoft.com/office/officeart/2005/8/layout/chevron2"/>
    <dgm:cxn modelId="{3F615B0F-FB0B-4E6E-A93E-8B9091F3CF1F}" type="presParOf" srcId="{C3DB0AFC-11EC-48D3-8A3A-E81C02DA42CD}" destId="{882925EA-B10A-465E-8078-67928E290ECC}" srcOrd="7" destOrd="0" presId="urn:microsoft.com/office/officeart/2005/8/layout/chevron2"/>
    <dgm:cxn modelId="{D87F6CCE-F0CA-4175-9E88-D3459D34C4A2}" type="presParOf" srcId="{C3DB0AFC-11EC-48D3-8A3A-E81C02DA42CD}" destId="{6885634B-307C-43E8-A959-655AD7D6CFD6}" srcOrd="8" destOrd="0" presId="urn:microsoft.com/office/officeart/2005/8/layout/chevron2"/>
    <dgm:cxn modelId="{D8BD5AC3-C97E-459D-BC5F-D2AEF7F1CAE9}" type="presParOf" srcId="{6885634B-307C-43E8-A959-655AD7D6CFD6}" destId="{F6C8C543-6727-4B23-B741-D693721E40FD}" srcOrd="0" destOrd="0" presId="urn:microsoft.com/office/officeart/2005/8/layout/chevron2"/>
    <dgm:cxn modelId="{13E62BE4-2F7E-41AC-83AF-FF574FBA5F92}" type="presParOf" srcId="{6885634B-307C-43E8-A959-655AD7D6CFD6}" destId="{DF3A0371-A2EA-4FBE-BD5D-7F231819B3F7}" srcOrd="1" destOrd="0" presId="urn:microsoft.com/office/officeart/2005/8/layout/chevron2"/>
    <dgm:cxn modelId="{010480AD-E4C5-4DBD-ACB7-132EA5E4A007}" type="presParOf" srcId="{C3DB0AFC-11EC-48D3-8A3A-E81C02DA42CD}" destId="{51BACB00-A2EF-433C-987B-64375F2F161C}" srcOrd="9" destOrd="0" presId="urn:microsoft.com/office/officeart/2005/8/layout/chevron2"/>
    <dgm:cxn modelId="{ACBE23CE-303E-4BAD-AB61-F2BEF16ED7DE}" type="presParOf" srcId="{C3DB0AFC-11EC-48D3-8A3A-E81C02DA42CD}" destId="{9C2925CA-5414-4A36-B621-1723A58F896D}" srcOrd="10" destOrd="0" presId="urn:microsoft.com/office/officeart/2005/8/layout/chevron2"/>
    <dgm:cxn modelId="{9250C03A-1E61-4979-9462-F10584EECC11}" type="presParOf" srcId="{9C2925CA-5414-4A36-B621-1723A58F896D}" destId="{0432A272-853C-4BF5-AB2C-69A23D39030F}" srcOrd="0" destOrd="0" presId="urn:microsoft.com/office/officeart/2005/8/layout/chevron2"/>
    <dgm:cxn modelId="{B2411C08-0B43-474D-99EE-4738D20B8B14}" type="presParOf" srcId="{9C2925CA-5414-4A36-B621-1723A58F896D}" destId="{DB1A475E-2F1B-42A9-BC52-5BFED914866B}" srcOrd="1" destOrd="0" presId="urn:microsoft.com/office/officeart/2005/8/layout/chevron2"/>
    <dgm:cxn modelId="{8040B84B-2F8E-476D-B138-876318F29CC9}" type="presParOf" srcId="{C3DB0AFC-11EC-48D3-8A3A-E81C02DA42CD}" destId="{012863F9-FD0F-4D8A-9014-C2F5C33C0533}" srcOrd="11" destOrd="0" presId="urn:microsoft.com/office/officeart/2005/8/layout/chevron2"/>
    <dgm:cxn modelId="{D5A1F222-E736-407E-9BAE-F79013D65909}" type="presParOf" srcId="{C3DB0AFC-11EC-48D3-8A3A-E81C02DA42CD}" destId="{7BFEF963-49E5-4CE1-BE3C-C869C5CF1B05}" srcOrd="12" destOrd="0" presId="urn:microsoft.com/office/officeart/2005/8/layout/chevron2"/>
    <dgm:cxn modelId="{293AABD9-67DA-4BA8-B97E-56709FFB1C7C}" type="presParOf" srcId="{7BFEF963-49E5-4CE1-BE3C-C869C5CF1B05}" destId="{656F83D6-D6F8-4576-BDE0-0400768254C5}" srcOrd="0" destOrd="0" presId="urn:microsoft.com/office/officeart/2005/8/layout/chevron2"/>
    <dgm:cxn modelId="{4A6B3625-2A9B-43F7-92D1-7A472F61E20C}" type="presParOf" srcId="{7BFEF963-49E5-4CE1-BE3C-C869C5CF1B05}" destId="{6DAB9FBA-C49D-422D-839F-0191FB1DFA74}" srcOrd="1" destOrd="0" presId="urn:microsoft.com/office/officeart/2005/8/layout/chevron2"/>
    <dgm:cxn modelId="{C2D8B79C-F239-4385-B154-785740085D14}" type="presParOf" srcId="{C3DB0AFC-11EC-48D3-8A3A-E81C02DA42CD}" destId="{5ECDEB88-964A-47DF-93FD-9C608DD0BFB9}" srcOrd="13" destOrd="0" presId="urn:microsoft.com/office/officeart/2005/8/layout/chevron2"/>
    <dgm:cxn modelId="{5F276BE8-8653-428E-91B4-D89FC44F0836}" type="presParOf" srcId="{C3DB0AFC-11EC-48D3-8A3A-E81C02DA42CD}" destId="{22FBB8C6-FD59-4940-9FAD-5F8ECF3561B3}" srcOrd="14" destOrd="0" presId="urn:microsoft.com/office/officeart/2005/8/layout/chevron2"/>
    <dgm:cxn modelId="{3E88DCBF-74CB-4FF2-B787-348438A8C2DD}" type="presParOf" srcId="{22FBB8C6-FD59-4940-9FAD-5F8ECF3561B3}" destId="{A2B142B4-99A0-414C-947E-9C91FA1193B0}" srcOrd="0" destOrd="0" presId="urn:microsoft.com/office/officeart/2005/8/layout/chevron2"/>
    <dgm:cxn modelId="{B6076626-6742-4B10-AA64-0D0F5B766AEC}" type="presParOf" srcId="{22FBB8C6-FD59-4940-9FAD-5F8ECF3561B3}" destId="{3133BFDE-F443-48D3-8847-A759CDE196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B0D339-D14E-4684-A544-66575CAE0F83}" type="doc">
      <dgm:prSet loTypeId="urn:microsoft.com/office/officeart/2005/8/layout/chevron2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1A1BDBF-9060-43D7-947A-C3EB986B41B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 </a:t>
          </a:r>
          <a:endParaRPr lang="fr-FR" dirty="0"/>
        </a:p>
      </dgm:t>
    </dgm:pt>
    <dgm:pt modelId="{801C976D-306A-4122-910E-F1803DCE9B3E}" type="parTrans" cxnId="{C73CDC34-E679-45E3-A185-DFA6F5ACDAE4}">
      <dgm:prSet/>
      <dgm:spPr/>
      <dgm:t>
        <a:bodyPr/>
        <a:lstStyle/>
        <a:p>
          <a:endParaRPr lang="fr-FR"/>
        </a:p>
      </dgm:t>
    </dgm:pt>
    <dgm:pt modelId="{20387A32-A760-4F1F-9DD5-265FA2F438D3}" type="sibTrans" cxnId="{C73CDC34-E679-45E3-A185-DFA6F5ACDAE4}">
      <dgm:prSet/>
      <dgm:spPr/>
      <dgm:t>
        <a:bodyPr/>
        <a:lstStyle/>
        <a:p>
          <a:endParaRPr lang="fr-FR"/>
        </a:p>
      </dgm:t>
    </dgm:pt>
    <dgm:pt modelId="{49304F54-3F50-4DEA-8C99-AC54D155A30F}">
      <dgm:prSet phldrT="[Texte]"/>
      <dgm:spPr/>
      <dgm:t>
        <a:bodyPr/>
        <a:lstStyle/>
        <a:p>
          <a:endParaRPr lang="fr-FR" dirty="0"/>
        </a:p>
      </dgm:t>
    </dgm:pt>
    <dgm:pt modelId="{C6CEE32E-A61A-4701-97CC-E8B8D2739986}" type="parTrans" cxnId="{1AA8CDC0-4E92-41D0-939B-860496A5094C}">
      <dgm:prSet/>
      <dgm:spPr/>
      <dgm:t>
        <a:bodyPr/>
        <a:lstStyle/>
        <a:p>
          <a:endParaRPr lang="fr-FR"/>
        </a:p>
      </dgm:t>
    </dgm:pt>
    <dgm:pt modelId="{7B7C6641-7350-4584-A181-BA09B40F0BC2}" type="sibTrans" cxnId="{1AA8CDC0-4E92-41D0-939B-860496A5094C}">
      <dgm:prSet/>
      <dgm:spPr/>
      <dgm:t>
        <a:bodyPr/>
        <a:lstStyle/>
        <a:p>
          <a:endParaRPr lang="fr-FR"/>
        </a:p>
      </dgm:t>
    </dgm:pt>
    <dgm:pt modelId="{2B6524DE-FEA0-4029-BE97-372F92A11130}">
      <dgm:prSet phldrT="[Texte]"/>
      <dgm:spPr/>
      <dgm:t>
        <a:bodyPr/>
        <a:lstStyle/>
        <a:p>
          <a:endParaRPr lang="fr-FR" dirty="0"/>
        </a:p>
      </dgm:t>
    </dgm:pt>
    <dgm:pt modelId="{E68268EB-CD71-4039-9A0F-4443C09EBF82}" type="parTrans" cxnId="{6B15D1DD-FEE8-4CC3-B52C-FAEB6D5391FD}">
      <dgm:prSet/>
      <dgm:spPr/>
      <dgm:t>
        <a:bodyPr/>
        <a:lstStyle/>
        <a:p>
          <a:endParaRPr lang="fr-FR"/>
        </a:p>
      </dgm:t>
    </dgm:pt>
    <dgm:pt modelId="{1808AA97-15DD-40A0-AF61-9B291BC9C5D5}" type="sibTrans" cxnId="{6B15D1DD-FEE8-4CC3-B52C-FAEB6D5391FD}">
      <dgm:prSet/>
      <dgm:spPr/>
      <dgm:t>
        <a:bodyPr/>
        <a:lstStyle/>
        <a:p>
          <a:endParaRPr lang="fr-FR"/>
        </a:p>
      </dgm:t>
    </dgm:pt>
    <dgm:pt modelId="{C6BAD87B-14DF-4C60-90B6-D164C337094D}">
      <dgm:prSet phldrT="[Texte]"/>
      <dgm:spPr>
        <a:solidFill>
          <a:schemeClr val="accent5"/>
        </a:solidFill>
      </dgm:spPr>
      <dgm:t>
        <a:bodyPr/>
        <a:lstStyle/>
        <a:p>
          <a:endParaRPr lang="fr-FR" dirty="0"/>
        </a:p>
      </dgm:t>
    </dgm:pt>
    <dgm:pt modelId="{D57ABF18-6BBE-4F84-AF24-E48C448451EF}" type="parTrans" cxnId="{88D62489-2CD6-4E7B-BF00-1DC04D28F96D}">
      <dgm:prSet/>
      <dgm:spPr/>
      <dgm:t>
        <a:bodyPr/>
        <a:lstStyle/>
        <a:p>
          <a:endParaRPr lang="fr-FR"/>
        </a:p>
      </dgm:t>
    </dgm:pt>
    <dgm:pt modelId="{437F06BD-A94F-44AD-A758-89C722877B42}" type="sibTrans" cxnId="{88D62489-2CD6-4E7B-BF00-1DC04D28F96D}">
      <dgm:prSet/>
      <dgm:spPr/>
      <dgm:t>
        <a:bodyPr/>
        <a:lstStyle/>
        <a:p>
          <a:endParaRPr lang="fr-FR"/>
        </a:p>
      </dgm:t>
    </dgm:pt>
    <dgm:pt modelId="{BFE9A91B-6105-4737-8AEC-DBEDDF0498DA}">
      <dgm:prSet phldrT="[Texte]"/>
      <dgm:spPr/>
      <dgm:t>
        <a:bodyPr/>
        <a:lstStyle/>
        <a:p>
          <a:endParaRPr lang="fr-FR" dirty="0"/>
        </a:p>
      </dgm:t>
    </dgm:pt>
    <dgm:pt modelId="{791A50B6-5579-47DC-896C-C2E1EBBAC296}" type="parTrans" cxnId="{346EE8C9-EAF2-4E37-A594-1E27F3282C68}">
      <dgm:prSet/>
      <dgm:spPr/>
      <dgm:t>
        <a:bodyPr/>
        <a:lstStyle/>
        <a:p>
          <a:endParaRPr lang="fr-FR"/>
        </a:p>
      </dgm:t>
    </dgm:pt>
    <dgm:pt modelId="{1418E0B7-4EF5-437F-946D-F32861478069}" type="sibTrans" cxnId="{346EE8C9-EAF2-4E37-A594-1E27F3282C68}">
      <dgm:prSet/>
      <dgm:spPr/>
      <dgm:t>
        <a:bodyPr/>
        <a:lstStyle/>
        <a:p>
          <a:endParaRPr lang="fr-FR"/>
        </a:p>
      </dgm:t>
    </dgm:pt>
    <dgm:pt modelId="{9B4D236C-D372-4D8B-922A-2B4D1B9A2816}">
      <dgm:prSet phldrT="[Texte]"/>
      <dgm:spPr/>
      <dgm:t>
        <a:bodyPr/>
        <a:lstStyle/>
        <a:p>
          <a:endParaRPr lang="fr-FR" dirty="0"/>
        </a:p>
      </dgm:t>
    </dgm:pt>
    <dgm:pt modelId="{4F8B768E-08CE-4175-8031-140980C5147C}" type="parTrans" cxnId="{F64A390A-1760-44D1-9ED3-EE35E2FF2B15}">
      <dgm:prSet/>
      <dgm:spPr/>
      <dgm:t>
        <a:bodyPr/>
        <a:lstStyle/>
        <a:p>
          <a:endParaRPr lang="fr-FR"/>
        </a:p>
      </dgm:t>
    </dgm:pt>
    <dgm:pt modelId="{1EC3FDC1-F314-40DE-9F8B-2B7D905BC5DE}" type="sibTrans" cxnId="{F64A390A-1760-44D1-9ED3-EE35E2FF2B15}">
      <dgm:prSet/>
      <dgm:spPr/>
      <dgm:t>
        <a:bodyPr/>
        <a:lstStyle/>
        <a:p>
          <a:endParaRPr lang="fr-FR"/>
        </a:p>
      </dgm:t>
    </dgm:pt>
    <dgm:pt modelId="{0A3B6ADA-EB8D-4F3C-BA12-33811108C55C}">
      <dgm:prSet/>
      <dgm:spPr/>
      <dgm:t>
        <a:bodyPr/>
        <a:lstStyle/>
        <a:p>
          <a:endParaRPr lang="fr-FR" dirty="0"/>
        </a:p>
      </dgm:t>
    </dgm:pt>
    <dgm:pt modelId="{66FCE25D-5F38-48A3-84CF-FAFD1C108130}" type="parTrans" cxnId="{A89E1530-0CA4-40B5-B3B3-2A67C1979446}">
      <dgm:prSet/>
      <dgm:spPr/>
      <dgm:t>
        <a:bodyPr/>
        <a:lstStyle/>
        <a:p>
          <a:endParaRPr lang="fr-FR"/>
        </a:p>
      </dgm:t>
    </dgm:pt>
    <dgm:pt modelId="{4ACE04C0-017D-439E-9209-BCE5843BC253}" type="sibTrans" cxnId="{A89E1530-0CA4-40B5-B3B3-2A67C1979446}">
      <dgm:prSet/>
      <dgm:spPr/>
      <dgm:t>
        <a:bodyPr/>
        <a:lstStyle/>
        <a:p>
          <a:endParaRPr lang="fr-FR"/>
        </a:p>
      </dgm:t>
    </dgm:pt>
    <dgm:pt modelId="{CF5D90B4-DF28-4938-8AE3-BBAB37EC38F4}">
      <dgm:prSet phldrT="[Texte]"/>
      <dgm:spPr/>
      <dgm:t>
        <a:bodyPr/>
        <a:lstStyle/>
        <a:p>
          <a:endParaRPr lang="fr-FR" dirty="0"/>
        </a:p>
      </dgm:t>
    </dgm:pt>
    <dgm:pt modelId="{89058730-FF0A-4795-A97E-91EDC45DC1F4}" type="parTrans" cxnId="{21D6A8EB-B503-4A9F-AAC3-A32C31601E1E}">
      <dgm:prSet/>
      <dgm:spPr/>
      <dgm:t>
        <a:bodyPr/>
        <a:lstStyle/>
        <a:p>
          <a:endParaRPr lang="fr-FR"/>
        </a:p>
      </dgm:t>
    </dgm:pt>
    <dgm:pt modelId="{3EF6F5FC-65BB-4F46-87DF-F5F9B07A6855}" type="sibTrans" cxnId="{21D6A8EB-B503-4A9F-AAC3-A32C31601E1E}">
      <dgm:prSet/>
      <dgm:spPr/>
      <dgm:t>
        <a:bodyPr/>
        <a:lstStyle/>
        <a:p>
          <a:endParaRPr lang="fr-FR"/>
        </a:p>
      </dgm:t>
    </dgm:pt>
    <dgm:pt modelId="{1E02B683-3C9B-44E2-8814-A11088AE887A}">
      <dgm:prSet/>
      <dgm:spPr/>
      <dgm:t>
        <a:bodyPr/>
        <a:lstStyle/>
        <a:p>
          <a:r>
            <a:rPr lang="fr-FR" dirty="0" smtClean="0"/>
            <a:t>Présentation du groupe</a:t>
          </a:r>
          <a:endParaRPr lang="fr-FR" dirty="0"/>
        </a:p>
      </dgm:t>
    </dgm:pt>
    <dgm:pt modelId="{18A79121-3BAB-4CD4-BCED-85535A3B6397}" type="parTrans" cxnId="{54A9C135-B1AD-42B5-95E8-B1E91D57C654}">
      <dgm:prSet/>
      <dgm:spPr/>
      <dgm:t>
        <a:bodyPr/>
        <a:lstStyle/>
        <a:p>
          <a:endParaRPr lang="fr-FR"/>
        </a:p>
      </dgm:t>
    </dgm:pt>
    <dgm:pt modelId="{717A5E29-811A-4310-9177-B192CAB1CC38}" type="sibTrans" cxnId="{54A9C135-B1AD-42B5-95E8-B1E91D57C654}">
      <dgm:prSet/>
      <dgm:spPr/>
      <dgm:t>
        <a:bodyPr/>
        <a:lstStyle/>
        <a:p>
          <a:endParaRPr lang="fr-FR"/>
        </a:p>
      </dgm:t>
    </dgm:pt>
    <dgm:pt modelId="{B7584F6A-7B32-48B1-84D4-5F358A27182D}">
      <dgm:prSet/>
      <dgm:spPr/>
      <dgm:t>
        <a:bodyPr/>
        <a:lstStyle/>
        <a:p>
          <a:r>
            <a:rPr lang="fr-FR" dirty="0" smtClean="0"/>
            <a:t>Rappel du contexte</a:t>
          </a:r>
          <a:endParaRPr lang="fr-FR" dirty="0"/>
        </a:p>
      </dgm:t>
    </dgm:pt>
    <dgm:pt modelId="{0C44230A-9875-46A0-8328-53C75330B2E5}" type="parTrans" cxnId="{F846A29D-102F-4E37-9AE8-A3A4847B6B88}">
      <dgm:prSet/>
      <dgm:spPr/>
      <dgm:t>
        <a:bodyPr/>
        <a:lstStyle/>
        <a:p>
          <a:endParaRPr lang="fr-FR"/>
        </a:p>
      </dgm:t>
    </dgm:pt>
    <dgm:pt modelId="{21EFB1F9-AD26-4A36-A32D-2C27BA95FA7E}" type="sibTrans" cxnId="{F846A29D-102F-4E37-9AE8-A3A4847B6B88}">
      <dgm:prSet/>
      <dgm:spPr/>
      <dgm:t>
        <a:bodyPr/>
        <a:lstStyle/>
        <a:p>
          <a:endParaRPr lang="fr-FR"/>
        </a:p>
      </dgm:t>
    </dgm:pt>
    <dgm:pt modelId="{C9D29D05-3F5C-467D-93E1-CC578CC6235F}">
      <dgm:prSet/>
      <dgm:spPr/>
      <dgm:t>
        <a:bodyPr/>
        <a:lstStyle/>
        <a:p>
          <a:r>
            <a:rPr lang="fr-FR" dirty="0" smtClean="0"/>
            <a:t>Rappel du besoin</a:t>
          </a:r>
          <a:endParaRPr lang="fr-FR" dirty="0"/>
        </a:p>
      </dgm:t>
    </dgm:pt>
    <dgm:pt modelId="{D401812B-B548-406E-BC59-774A3B19118B}" type="parTrans" cxnId="{BB3593EE-7744-46FC-9405-104889142CB2}">
      <dgm:prSet/>
      <dgm:spPr/>
      <dgm:t>
        <a:bodyPr/>
        <a:lstStyle/>
        <a:p>
          <a:endParaRPr lang="fr-FR"/>
        </a:p>
      </dgm:t>
    </dgm:pt>
    <dgm:pt modelId="{85F4E93A-A59C-44A8-ABF0-DBEC3F054790}" type="sibTrans" cxnId="{BB3593EE-7744-46FC-9405-104889142CB2}">
      <dgm:prSet/>
      <dgm:spPr/>
      <dgm:t>
        <a:bodyPr/>
        <a:lstStyle/>
        <a:p>
          <a:endParaRPr lang="fr-FR"/>
        </a:p>
      </dgm:t>
    </dgm:pt>
    <dgm:pt modelId="{A139856B-8DE5-433B-BBBC-02D2B96FD03E}">
      <dgm:prSet/>
      <dgm:spPr/>
      <dgm:t>
        <a:bodyPr/>
        <a:lstStyle/>
        <a:p>
          <a:r>
            <a:rPr lang="fr-FR" dirty="0" smtClean="0"/>
            <a:t>Rappel des contraintes</a:t>
          </a:r>
          <a:endParaRPr lang="fr-FR" dirty="0"/>
        </a:p>
      </dgm:t>
    </dgm:pt>
    <dgm:pt modelId="{DDA7090C-B333-4E2C-9C48-96A6BDBC800B}" type="parTrans" cxnId="{5C2BB0CE-30C3-4296-B614-D2D0D75E2B66}">
      <dgm:prSet/>
      <dgm:spPr/>
      <dgm:t>
        <a:bodyPr/>
        <a:lstStyle/>
        <a:p>
          <a:endParaRPr lang="fr-FR"/>
        </a:p>
      </dgm:t>
    </dgm:pt>
    <dgm:pt modelId="{E9356143-CD7E-4442-B6D8-9B86F97B4C3D}" type="sibTrans" cxnId="{5C2BB0CE-30C3-4296-B614-D2D0D75E2B66}">
      <dgm:prSet/>
      <dgm:spPr/>
      <dgm:t>
        <a:bodyPr/>
        <a:lstStyle/>
        <a:p>
          <a:endParaRPr lang="fr-FR"/>
        </a:p>
      </dgm:t>
    </dgm:pt>
    <dgm:pt modelId="{3E8F2F71-FFF2-4672-AAC3-49EA2BD10249}">
      <dgm:prSet/>
      <dgm:spPr/>
      <dgm:t>
        <a:bodyPr/>
        <a:lstStyle/>
        <a:p>
          <a:r>
            <a:rPr lang="fr-FR" dirty="0" smtClean="0"/>
            <a:t>Présentation de la solution</a:t>
          </a:r>
          <a:endParaRPr lang="fr-FR" dirty="0"/>
        </a:p>
      </dgm:t>
    </dgm:pt>
    <dgm:pt modelId="{226F39B1-5F89-48AC-8358-F9822407C353}" type="parTrans" cxnId="{66B91877-E0FD-4182-8079-D4D2213E15C1}">
      <dgm:prSet/>
      <dgm:spPr/>
      <dgm:t>
        <a:bodyPr/>
        <a:lstStyle/>
        <a:p>
          <a:endParaRPr lang="fr-FR"/>
        </a:p>
      </dgm:t>
    </dgm:pt>
    <dgm:pt modelId="{F421E897-3B88-42BA-B92C-50FCBAD52634}" type="sibTrans" cxnId="{66B91877-E0FD-4182-8079-D4D2213E15C1}">
      <dgm:prSet/>
      <dgm:spPr/>
      <dgm:t>
        <a:bodyPr/>
        <a:lstStyle/>
        <a:p>
          <a:endParaRPr lang="fr-FR"/>
        </a:p>
      </dgm:t>
    </dgm:pt>
    <dgm:pt modelId="{551ED899-D35A-401A-AC4C-C8699B5A2A9B}">
      <dgm:prSet/>
      <dgm:spPr/>
      <dgm:t>
        <a:bodyPr/>
        <a:lstStyle/>
        <a:p>
          <a:r>
            <a:rPr lang="fr-FR" dirty="0" smtClean="0"/>
            <a:t>Perspective d’évolution</a:t>
          </a:r>
          <a:endParaRPr lang="fr-FR" dirty="0"/>
        </a:p>
      </dgm:t>
    </dgm:pt>
    <dgm:pt modelId="{8F83A41E-27DC-49B4-84D3-37A551983B05}" type="parTrans" cxnId="{BC9229B2-B887-4BCF-A1C5-3E73F499DEDE}">
      <dgm:prSet/>
      <dgm:spPr/>
      <dgm:t>
        <a:bodyPr/>
        <a:lstStyle/>
        <a:p>
          <a:endParaRPr lang="fr-FR"/>
        </a:p>
      </dgm:t>
    </dgm:pt>
    <dgm:pt modelId="{5B3AD6B6-77CB-473F-B9DB-B89FE4E10ED1}" type="sibTrans" cxnId="{BC9229B2-B887-4BCF-A1C5-3E73F499DEDE}">
      <dgm:prSet/>
      <dgm:spPr/>
      <dgm:t>
        <a:bodyPr/>
        <a:lstStyle/>
        <a:p>
          <a:endParaRPr lang="fr-FR"/>
        </a:p>
      </dgm:t>
    </dgm:pt>
    <dgm:pt modelId="{67688592-4CFE-4A9A-9859-3A77CA55B734}">
      <dgm:prSet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F6B7E81-3EBC-4C3F-96D8-F551954B30AB}" type="parTrans" cxnId="{9496B1A3-FF46-4CAC-87E9-C31074920F94}">
      <dgm:prSet/>
      <dgm:spPr/>
      <dgm:t>
        <a:bodyPr/>
        <a:lstStyle/>
        <a:p>
          <a:endParaRPr lang="fr-FR"/>
        </a:p>
      </dgm:t>
    </dgm:pt>
    <dgm:pt modelId="{FD9410EC-B4C4-44C8-8B91-537FCFF2DA8F}" type="sibTrans" cxnId="{9496B1A3-FF46-4CAC-87E9-C31074920F94}">
      <dgm:prSet/>
      <dgm:spPr/>
      <dgm:t>
        <a:bodyPr/>
        <a:lstStyle/>
        <a:p>
          <a:endParaRPr lang="fr-FR"/>
        </a:p>
      </dgm:t>
    </dgm:pt>
    <dgm:pt modelId="{8BA6666F-8040-4459-9B62-3C65F0A743E9}">
      <dgm:prSet/>
      <dgm:spPr/>
      <dgm:t>
        <a:bodyPr/>
        <a:lstStyle/>
        <a:p>
          <a:r>
            <a:rPr lang="fr-FR" dirty="0" smtClean="0"/>
            <a:t>Questions</a:t>
          </a:r>
          <a:endParaRPr lang="fr-FR" dirty="0"/>
        </a:p>
      </dgm:t>
    </dgm:pt>
    <dgm:pt modelId="{9473E408-E74A-4C83-9CF7-2B65C3D12A1D}" type="parTrans" cxnId="{4289D446-2459-4541-81AC-7BC45120B0A1}">
      <dgm:prSet/>
      <dgm:spPr/>
      <dgm:t>
        <a:bodyPr/>
        <a:lstStyle/>
        <a:p>
          <a:endParaRPr lang="fr-FR"/>
        </a:p>
      </dgm:t>
    </dgm:pt>
    <dgm:pt modelId="{DB417A09-6248-4EC0-B827-8878D92ECAEE}" type="sibTrans" cxnId="{4289D446-2459-4541-81AC-7BC45120B0A1}">
      <dgm:prSet/>
      <dgm:spPr/>
      <dgm:t>
        <a:bodyPr/>
        <a:lstStyle/>
        <a:p>
          <a:endParaRPr lang="fr-FR"/>
        </a:p>
      </dgm:t>
    </dgm:pt>
    <dgm:pt modelId="{C3DB0AFC-11EC-48D3-8A3A-E81C02DA42CD}" type="pres">
      <dgm:prSet presAssocID="{BFB0D339-D14E-4684-A544-66575CAE0F8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7A4A160-3886-4CBD-8282-0D5DFD42B44B}" type="pres">
      <dgm:prSet presAssocID="{01A1BDBF-9060-43D7-947A-C3EB986B41B3}" presName="composite" presStyleCnt="0"/>
      <dgm:spPr/>
    </dgm:pt>
    <dgm:pt modelId="{35FF9E41-D4B8-4D15-B56E-24734794F710}" type="pres">
      <dgm:prSet presAssocID="{01A1BDBF-9060-43D7-947A-C3EB986B41B3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FFC65D-0067-41B6-8E79-4D921303EBFB}" type="pres">
      <dgm:prSet presAssocID="{01A1BDBF-9060-43D7-947A-C3EB986B41B3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4AEE846-A7B6-4A37-83CB-4D2CC91EE5F1}" type="pres">
      <dgm:prSet presAssocID="{20387A32-A760-4F1F-9DD5-265FA2F438D3}" presName="sp" presStyleCnt="0"/>
      <dgm:spPr/>
    </dgm:pt>
    <dgm:pt modelId="{E6E11527-A352-4732-8D05-EBC2A15D6AE6}" type="pres">
      <dgm:prSet presAssocID="{0A3B6ADA-EB8D-4F3C-BA12-33811108C55C}" presName="composite" presStyleCnt="0"/>
      <dgm:spPr/>
    </dgm:pt>
    <dgm:pt modelId="{03826445-3732-4711-A91B-AA6E549B944A}" type="pres">
      <dgm:prSet presAssocID="{0A3B6ADA-EB8D-4F3C-BA12-33811108C55C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7EF870E-DEFF-495B-83E3-E23DB1870DB9}" type="pres">
      <dgm:prSet presAssocID="{0A3B6ADA-EB8D-4F3C-BA12-33811108C55C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554E2C2-942E-4546-8EA9-75DDAA0172FA}" type="pres">
      <dgm:prSet presAssocID="{4ACE04C0-017D-439E-9209-BCE5843BC253}" presName="sp" presStyleCnt="0"/>
      <dgm:spPr/>
    </dgm:pt>
    <dgm:pt modelId="{6B519DCA-BB71-49F0-985B-FE0E7A8ACF6A}" type="pres">
      <dgm:prSet presAssocID="{49304F54-3F50-4DEA-8C99-AC54D155A30F}" presName="composite" presStyleCnt="0"/>
      <dgm:spPr/>
    </dgm:pt>
    <dgm:pt modelId="{F27982F0-F88E-471E-864B-093C3F2B686E}" type="pres">
      <dgm:prSet presAssocID="{49304F54-3F50-4DEA-8C99-AC54D155A30F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E13891-6499-4326-B6B8-CD613E2A6929}" type="pres">
      <dgm:prSet presAssocID="{49304F54-3F50-4DEA-8C99-AC54D155A30F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0DBA45-7E52-4CD2-BA57-3B6DE06EC156}" type="pres">
      <dgm:prSet presAssocID="{7B7C6641-7350-4584-A181-BA09B40F0BC2}" presName="sp" presStyleCnt="0"/>
      <dgm:spPr/>
    </dgm:pt>
    <dgm:pt modelId="{11B516BA-DA59-43BD-8581-DD0B85AEF25A}" type="pres">
      <dgm:prSet presAssocID="{2B6524DE-FEA0-4029-BE97-372F92A11130}" presName="composite" presStyleCnt="0"/>
      <dgm:spPr/>
    </dgm:pt>
    <dgm:pt modelId="{3FE71A19-FB4F-47D3-9DCA-C7AECFB4F405}" type="pres">
      <dgm:prSet presAssocID="{2B6524DE-FEA0-4029-BE97-372F92A11130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F38986-D36B-4AF0-A239-8FD21EE76F13}" type="pres">
      <dgm:prSet presAssocID="{2B6524DE-FEA0-4029-BE97-372F92A11130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2925EA-B10A-465E-8078-67928E290ECC}" type="pres">
      <dgm:prSet presAssocID="{1808AA97-15DD-40A0-AF61-9B291BC9C5D5}" presName="sp" presStyleCnt="0"/>
      <dgm:spPr/>
    </dgm:pt>
    <dgm:pt modelId="{6885634B-307C-43E8-A959-655AD7D6CFD6}" type="pres">
      <dgm:prSet presAssocID="{C6BAD87B-14DF-4C60-90B6-D164C337094D}" presName="composite" presStyleCnt="0"/>
      <dgm:spPr/>
    </dgm:pt>
    <dgm:pt modelId="{F6C8C543-6727-4B23-B741-D693721E40FD}" type="pres">
      <dgm:prSet presAssocID="{C6BAD87B-14DF-4C60-90B6-D164C337094D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F3A0371-A2EA-4FBE-BD5D-7F231819B3F7}" type="pres">
      <dgm:prSet presAssocID="{C6BAD87B-14DF-4C60-90B6-D164C337094D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BACB00-A2EF-433C-987B-64375F2F161C}" type="pres">
      <dgm:prSet presAssocID="{437F06BD-A94F-44AD-A758-89C722877B42}" presName="sp" presStyleCnt="0"/>
      <dgm:spPr/>
    </dgm:pt>
    <dgm:pt modelId="{9C2925CA-5414-4A36-B621-1723A58F896D}" type="pres">
      <dgm:prSet presAssocID="{BFE9A91B-6105-4737-8AEC-DBEDDF0498DA}" presName="composite" presStyleCnt="0"/>
      <dgm:spPr/>
    </dgm:pt>
    <dgm:pt modelId="{0432A272-853C-4BF5-AB2C-69A23D39030F}" type="pres">
      <dgm:prSet presAssocID="{BFE9A91B-6105-4737-8AEC-DBEDDF0498DA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1A475E-2F1B-42A9-BC52-5BFED914866B}" type="pres">
      <dgm:prSet presAssocID="{BFE9A91B-6105-4737-8AEC-DBEDDF0498DA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12863F9-FD0F-4D8A-9014-C2F5C33C0533}" type="pres">
      <dgm:prSet presAssocID="{1418E0B7-4EF5-437F-946D-F32861478069}" presName="sp" presStyleCnt="0"/>
      <dgm:spPr/>
    </dgm:pt>
    <dgm:pt modelId="{7BFEF963-49E5-4CE1-BE3C-C869C5CF1B05}" type="pres">
      <dgm:prSet presAssocID="{CF5D90B4-DF28-4938-8AE3-BBAB37EC38F4}" presName="composite" presStyleCnt="0"/>
      <dgm:spPr/>
    </dgm:pt>
    <dgm:pt modelId="{656F83D6-D6F8-4576-BDE0-0400768254C5}" type="pres">
      <dgm:prSet presAssocID="{CF5D90B4-DF28-4938-8AE3-BBAB37EC38F4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AB9FBA-C49D-422D-839F-0191FB1DFA74}" type="pres">
      <dgm:prSet presAssocID="{CF5D90B4-DF28-4938-8AE3-BBAB37EC38F4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ECDEB88-964A-47DF-93FD-9C608DD0BFB9}" type="pres">
      <dgm:prSet presAssocID="{3EF6F5FC-65BB-4F46-87DF-F5F9B07A6855}" presName="sp" presStyleCnt="0"/>
      <dgm:spPr/>
    </dgm:pt>
    <dgm:pt modelId="{22FBB8C6-FD59-4940-9FAD-5F8ECF3561B3}" type="pres">
      <dgm:prSet presAssocID="{9B4D236C-D372-4D8B-922A-2B4D1B9A2816}" presName="composite" presStyleCnt="0"/>
      <dgm:spPr/>
    </dgm:pt>
    <dgm:pt modelId="{A2B142B4-99A0-414C-947E-9C91FA1193B0}" type="pres">
      <dgm:prSet presAssocID="{9B4D236C-D372-4D8B-922A-2B4D1B9A2816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33BFDE-F443-48D3-8847-A759CDE1969C}" type="pres">
      <dgm:prSet presAssocID="{9B4D236C-D372-4D8B-922A-2B4D1B9A2816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1D6A8EB-B503-4A9F-AAC3-A32C31601E1E}" srcId="{BFB0D339-D14E-4684-A544-66575CAE0F83}" destId="{CF5D90B4-DF28-4938-8AE3-BBAB37EC38F4}" srcOrd="6" destOrd="0" parTransId="{89058730-FF0A-4795-A97E-91EDC45DC1F4}" sibTransId="{3EF6F5FC-65BB-4F46-87DF-F5F9B07A6855}"/>
    <dgm:cxn modelId="{C73CDC34-E679-45E3-A185-DFA6F5ACDAE4}" srcId="{BFB0D339-D14E-4684-A544-66575CAE0F83}" destId="{01A1BDBF-9060-43D7-947A-C3EB986B41B3}" srcOrd="0" destOrd="0" parTransId="{801C976D-306A-4122-910E-F1803DCE9B3E}" sibTransId="{20387A32-A760-4F1F-9DD5-265FA2F438D3}"/>
    <dgm:cxn modelId="{4289D446-2459-4541-81AC-7BC45120B0A1}" srcId="{9B4D236C-D372-4D8B-922A-2B4D1B9A2816}" destId="{8BA6666F-8040-4459-9B62-3C65F0A743E9}" srcOrd="0" destOrd="0" parTransId="{9473E408-E74A-4C83-9CF7-2B65C3D12A1D}" sibTransId="{DB417A09-6248-4EC0-B827-8878D92ECAEE}"/>
    <dgm:cxn modelId="{BC9229B2-B887-4BCF-A1C5-3E73F499DEDE}" srcId="{BFE9A91B-6105-4737-8AEC-DBEDDF0498DA}" destId="{551ED899-D35A-401A-AC4C-C8699B5A2A9B}" srcOrd="0" destOrd="0" parTransId="{8F83A41E-27DC-49B4-84D3-37A551983B05}" sibTransId="{5B3AD6B6-77CB-473F-B9DB-B89FE4E10ED1}"/>
    <dgm:cxn modelId="{4012D35B-5A59-4667-A172-1B2F2BAFBED5}" type="presOf" srcId="{8BA6666F-8040-4459-9B62-3C65F0A743E9}" destId="{3133BFDE-F443-48D3-8847-A759CDE1969C}" srcOrd="0" destOrd="0" presId="urn:microsoft.com/office/officeart/2005/8/layout/chevron2"/>
    <dgm:cxn modelId="{1717C6AD-2CBF-4334-BB48-D55A21BF0BE4}" type="presOf" srcId="{BFE9A91B-6105-4737-8AEC-DBEDDF0498DA}" destId="{0432A272-853C-4BF5-AB2C-69A23D39030F}" srcOrd="0" destOrd="0" presId="urn:microsoft.com/office/officeart/2005/8/layout/chevron2"/>
    <dgm:cxn modelId="{1AA8CDC0-4E92-41D0-939B-860496A5094C}" srcId="{BFB0D339-D14E-4684-A544-66575CAE0F83}" destId="{49304F54-3F50-4DEA-8C99-AC54D155A30F}" srcOrd="2" destOrd="0" parTransId="{C6CEE32E-A61A-4701-97CC-E8B8D2739986}" sibTransId="{7B7C6641-7350-4584-A181-BA09B40F0BC2}"/>
    <dgm:cxn modelId="{2BEE9EED-C520-442E-9CE8-922852866FFE}" type="presOf" srcId="{49304F54-3F50-4DEA-8C99-AC54D155A30F}" destId="{F27982F0-F88E-471E-864B-093C3F2B686E}" srcOrd="0" destOrd="0" presId="urn:microsoft.com/office/officeart/2005/8/layout/chevron2"/>
    <dgm:cxn modelId="{5D3D671A-B250-43F6-A8E2-C6108FC96743}" type="presOf" srcId="{C6BAD87B-14DF-4C60-90B6-D164C337094D}" destId="{F6C8C543-6727-4B23-B741-D693721E40FD}" srcOrd="0" destOrd="0" presId="urn:microsoft.com/office/officeart/2005/8/layout/chevron2"/>
    <dgm:cxn modelId="{A89E1530-0CA4-40B5-B3B3-2A67C1979446}" srcId="{BFB0D339-D14E-4684-A544-66575CAE0F83}" destId="{0A3B6ADA-EB8D-4F3C-BA12-33811108C55C}" srcOrd="1" destOrd="0" parTransId="{66FCE25D-5F38-48A3-84CF-FAFD1C108130}" sibTransId="{4ACE04C0-017D-439E-9209-BCE5843BC253}"/>
    <dgm:cxn modelId="{66B91877-E0FD-4182-8079-D4D2213E15C1}" srcId="{C6BAD87B-14DF-4C60-90B6-D164C337094D}" destId="{3E8F2F71-FFF2-4672-AAC3-49EA2BD10249}" srcOrd="0" destOrd="0" parTransId="{226F39B1-5F89-48AC-8358-F9822407C353}" sibTransId="{F421E897-3B88-42BA-B92C-50FCBAD52634}"/>
    <dgm:cxn modelId="{BB3593EE-7744-46FC-9405-104889142CB2}" srcId="{49304F54-3F50-4DEA-8C99-AC54D155A30F}" destId="{C9D29D05-3F5C-467D-93E1-CC578CC6235F}" srcOrd="0" destOrd="0" parTransId="{D401812B-B548-406E-BC59-774A3B19118B}" sibTransId="{85F4E93A-A59C-44A8-ABF0-DBEC3F054790}"/>
    <dgm:cxn modelId="{54A9C135-B1AD-42B5-95E8-B1E91D57C654}" srcId="{01A1BDBF-9060-43D7-947A-C3EB986B41B3}" destId="{1E02B683-3C9B-44E2-8814-A11088AE887A}" srcOrd="0" destOrd="0" parTransId="{18A79121-3BAB-4CD4-BCED-85535A3B6397}" sibTransId="{717A5E29-811A-4310-9177-B192CAB1CC38}"/>
    <dgm:cxn modelId="{346EE8C9-EAF2-4E37-A594-1E27F3282C68}" srcId="{BFB0D339-D14E-4684-A544-66575CAE0F83}" destId="{BFE9A91B-6105-4737-8AEC-DBEDDF0498DA}" srcOrd="5" destOrd="0" parTransId="{791A50B6-5579-47DC-896C-C2E1EBBAC296}" sibTransId="{1418E0B7-4EF5-437F-946D-F32861478069}"/>
    <dgm:cxn modelId="{5C2BB0CE-30C3-4296-B614-D2D0D75E2B66}" srcId="{2B6524DE-FEA0-4029-BE97-372F92A11130}" destId="{A139856B-8DE5-433B-BBBC-02D2B96FD03E}" srcOrd="0" destOrd="0" parTransId="{DDA7090C-B333-4E2C-9C48-96A6BDBC800B}" sibTransId="{E9356143-CD7E-4442-B6D8-9B86F97B4C3D}"/>
    <dgm:cxn modelId="{F8BBFB49-5AE2-45A1-A56B-3B8D7DDC593D}" type="presOf" srcId="{1E02B683-3C9B-44E2-8814-A11088AE887A}" destId="{9BFFC65D-0067-41B6-8E79-4D921303EBFB}" srcOrd="0" destOrd="0" presId="urn:microsoft.com/office/officeart/2005/8/layout/chevron2"/>
    <dgm:cxn modelId="{E1444B66-1483-4AE7-A240-C8227CFA423D}" type="presOf" srcId="{A139856B-8DE5-433B-BBBC-02D2B96FD03E}" destId="{7CF38986-D36B-4AF0-A239-8FD21EE76F13}" srcOrd="0" destOrd="0" presId="urn:microsoft.com/office/officeart/2005/8/layout/chevron2"/>
    <dgm:cxn modelId="{8CAE7AD0-CEB8-448A-B8E7-E5C71AEDB662}" type="presOf" srcId="{0A3B6ADA-EB8D-4F3C-BA12-33811108C55C}" destId="{03826445-3732-4711-A91B-AA6E549B944A}" srcOrd="0" destOrd="0" presId="urn:microsoft.com/office/officeart/2005/8/layout/chevron2"/>
    <dgm:cxn modelId="{5E6471DC-C908-4DD8-9269-34E6ED3107C8}" type="presOf" srcId="{BFB0D339-D14E-4684-A544-66575CAE0F83}" destId="{C3DB0AFC-11EC-48D3-8A3A-E81C02DA42CD}" srcOrd="0" destOrd="0" presId="urn:microsoft.com/office/officeart/2005/8/layout/chevron2"/>
    <dgm:cxn modelId="{F695D6C3-DE3E-47A6-BF12-6D34D4165540}" type="presOf" srcId="{2B6524DE-FEA0-4029-BE97-372F92A11130}" destId="{3FE71A19-FB4F-47D3-9DCA-C7AECFB4F405}" srcOrd="0" destOrd="0" presId="urn:microsoft.com/office/officeart/2005/8/layout/chevron2"/>
    <dgm:cxn modelId="{3269FB5F-430A-4F86-82F6-568CFA1D7F31}" type="presOf" srcId="{01A1BDBF-9060-43D7-947A-C3EB986B41B3}" destId="{35FF9E41-D4B8-4D15-B56E-24734794F710}" srcOrd="0" destOrd="0" presId="urn:microsoft.com/office/officeart/2005/8/layout/chevron2"/>
    <dgm:cxn modelId="{31B6AD0D-28A2-4BEC-85AA-F852FAB740B5}" type="presOf" srcId="{B7584F6A-7B32-48B1-84D4-5F358A27182D}" destId="{77EF870E-DEFF-495B-83E3-E23DB1870DB9}" srcOrd="0" destOrd="0" presId="urn:microsoft.com/office/officeart/2005/8/layout/chevron2"/>
    <dgm:cxn modelId="{9496B1A3-FF46-4CAC-87E9-C31074920F94}" srcId="{CF5D90B4-DF28-4938-8AE3-BBAB37EC38F4}" destId="{67688592-4CFE-4A9A-9859-3A77CA55B734}" srcOrd="0" destOrd="0" parTransId="{7F6B7E81-3EBC-4C3F-96D8-F551954B30AB}" sibTransId="{FD9410EC-B4C4-44C8-8B91-537FCFF2DA8F}"/>
    <dgm:cxn modelId="{30ED0CA0-540A-4F98-9133-BDFA38B54D62}" type="presOf" srcId="{C9D29D05-3F5C-467D-93E1-CC578CC6235F}" destId="{24E13891-6499-4326-B6B8-CD613E2A6929}" srcOrd="0" destOrd="0" presId="urn:microsoft.com/office/officeart/2005/8/layout/chevron2"/>
    <dgm:cxn modelId="{F64A390A-1760-44D1-9ED3-EE35E2FF2B15}" srcId="{BFB0D339-D14E-4684-A544-66575CAE0F83}" destId="{9B4D236C-D372-4D8B-922A-2B4D1B9A2816}" srcOrd="7" destOrd="0" parTransId="{4F8B768E-08CE-4175-8031-140980C5147C}" sibTransId="{1EC3FDC1-F314-40DE-9F8B-2B7D905BC5DE}"/>
    <dgm:cxn modelId="{A66C7918-2B9E-4C75-8F6D-1EDCBE4F7747}" type="presOf" srcId="{9B4D236C-D372-4D8B-922A-2B4D1B9A2816}" destId="{A2B142B4-99A0-414C-947E-9C91FA1193B0}" srcOrd="0" destOrd="0" presId="urn:microsoft.com/office/officeart/2005/8/layout/chevron2"/>
    <dgm:cxn modelId="{88D62489-2CD6-4E7B-BF00-1DC04D28F96D}" srcId="{BFB0D339-D14E-4684-A544-66575CAE0F83}" destId="{C6BAD87B-14DF-4C60-90B6-D164C337094D}" srcOrd="4" destOrd="0" parTransId="{D57ABF18-6BBE-4F84-AF24-E48C448451EF}" sibTransId="{437F06BD-A94F-44AD-A758-89C722877B42}"/>
    <dgm:cxn modelId="{BA31D9F4-967E-42E0-AA6C-430846CE0DAE}" type="presOf" srcId="{551ED899-D35A-401A-AC4C-C8699B5A2A9B}" destId="{DB1A475E-2F1B-42A9-BC52-5BFED914866B}" srcOrd="0" destOrd="0" presId="urn:microsoft.com/office/officeart/2005/8/layout/chevron2"/>
    <dgm:cxn modelId="{F846A29D-102F-4E37-9AE8-A3A4847B6B88}" srcId="{0A3B6ADA-EB8D-4F3C-BA12-33811108C55C}" destId="{B7584F6A-7B32-48B1-84D4-5F358A27182D}" srcOrd="0" destOrd="0" parTransId="{0C44230A-9875-46A0-8328-53C75330B2E5}" sibTransId="{21EFB1F9-AD26-4A36-A32D-2C27BA95FA7E}"/>
    <dgm:cxn modelId="{62C186F9-87EF-47DB-AA06-D0D888747FC3}" type="presOf" srcId="{3E8F2F71-FFF2-4672-AAC3-49EA2BD10249}" destId="{DF3A0371-A2EA-4FBE-BD5D-7F231819B3F7}" srcOrd="0" destOrd="0" presId="urn:microsoft.com/office/officeart/2005/8/layout/chevron2"/>
    <dgm:cxn modelId="{271D0FC4-9F87-4572-82EA-412477D429E1}" type="presOf" srcId="{CF5D90B4-DF28-4938-8AE3-BBAB37EC38F4}" destId="{656F83D6-D6F8-4576-BDE0-0400768254C5}" srcOrd="0" destOrd="0" presId="urn:microsoft.com/office/officeart/2005/8/layout/chevron2"/>
    <dgm:cxn modelId="{4B027039-FFD4-4074-9DE5-846DBE2EA13E}" type="presOf" srcId="{67688592-4CFE-4A9A-9859-3A77CA55B734}" destId="{6DAB9FBA-C49D-422D-839F-0191FB1DFA74}" srcOrd="0" destOrd="0" presId="urn:microsoft.com/office/officeart/2005/8/layout/chevron2"/>
    <dgm:cxn modelId="{6B15D1DD-FEE8-4CC3-B52C-FAEB6D5391FD}" srcId="{BFB0D339-D14E-4684-A544-66575CAE0F83}" destId="{2B6524DE-FEA0-4029-BE97-372F92A11130}" srcOrd="3" destOrd="0" parTransId="{E68268EB-CD71-4039-9A0F-4443C09EBF82}" sibTransId="{1808AA97-15DD-40A0-AF61-9B291BC9C5D5}"/>
    <dgm:cxn modelId="{E98735A1-C074-4CF6-A6BB-FB732DC3C40A}" type="presParOf" srcId="{C3DB0AFC-11EC-48D3-8A3A-E81C02DA42CD}" destId="{37A4A160-3886-4CBD-8282-0D5DFD42B44B}" srcOrd="0" destOrd="0" presId="urn:microsoft.com/office/officeart/2005/8/layout/chevron2"/>
    <dgm:cxn modelId="{2410D60E-AE24-4228-9F83-BFA68D02FEF0}" type="presParOf" srcId="{37A4A160-3886-4CBD-8282-0D5DFD42B44B}" destId="{35FF9E41-D4B8-4D15-B56E-24734794F710}" srcOrd="0" destOrd="0" presId="urn:microsoft.com/office/officeart/2005/8/layout/chevron2"/>
    <dgm:cxn modelId="{9F4A6092-751A-46EA-BC7B-746237468FC4}" type="presParOf" srcId="{37A4A160-3886-4CBD-8282-0D5DFD42B44B}" destId="{9BFFC65D-0067-41B6-8E79-4D921303EBFB}" srcOrd="1" destOrd="0" presId="urn:microsoft.com/office/officeart/2005/8/layout/chevron2"/>
    <dgm:cxn modelId="{C64F8967-15C9-4649-8CCD-7F663755ED49}" type="presParOf" srcId="{C3DB0AFC-11EC-48D3-8A3A-E81C02DA42CD}" destId="{84AEE846-A7B6-4A37-83CB-4D2CC91EE5F1}" srcOrd="1" destOrd="0" presId="urn:microsoft.com/office/officeart/2005/8/layout/chevron2"/>
    <dgm:cxn modelId="{C4F7EB01-D5C6-45CE-ADE1-491D092C87C4}" type="presParOf" srcId="{C3DB0AFC-11EC-48D3-8A3A-E81C02DA42CD}" destId="{E6E11527-A352-4732-8D05-EBC2A15D6AE6}" srcOrd="2" destOrd="0" presId="urn:microsoft.com/office/officeart/2005/8/layout/chevron2"/>
    <dgm:cxn modelId="{50D73755-6826-4245-AB64-2280F5B4C4CB}" type="presParOf" srcId="{E6E11527-A352-4732-8D05-EBC2A15D6AE6}" destId="{03826445-3732-4711-A91B-AA6E549B944A}" srcOrd="0" destOrd="0" presId="urn:microsoft.com/office/officeart/2005/8/layout/chevron2"/>
    <dgm:cxn modelId="{65318B15-94BA-4423-8ADF-9193F02202B7}" type="presParOf" srcId="{E6E11527-A352-4732-8D05-EBC2A15D6AE6}" destId="{77EF870E-DEFF-495B-83E3-E23DB1870DB9}" srcOrd="1" destOrd="0" presId="urn:microsoft.com/office/officeart/2005/8/layout/chevron2"/>
    <dgm:cxn modelId="{A16F9773-05D6-4BFC-A4F9-06569A245833}" type="presParOf" srcId="{C3DB0AFC-11EC-48D3-8A3A-E81C02DA42CD}" destId="{4554E2C2-942E-4546-8EA9-75DDAA0172FA}" srcOrd="3" destOrd="0" presId="urn:microsoft.com/office/officeart/2005/8/layout/chevron2"/>
    <dgm:cxn modelId="{2CD3AAE9-595F-4561-8488-8EAAA84CFBB3}" type="presParOf" srcId="{C3DB0AFC-11EC-48D3-8A3A-E81C02DA42CD}" destId="{6B519DCA-BB71-49F0-985B-FE0E7A8ACF6A}" srcOrd="4" destOrd="0" presId="urn:microsoft.com/office/officeart/2005/8/layout/chevron2"/>
    <dgm:cxn modelId="{A43D8618-35E2-42E2-A2BA-8C1F07F69CDF}" type="presParOf" srcId="{6B519DCA-BB71-49F0-985B-FE0E7A8ACF6A}" destId="{F27982F0-F88E-471E-864B-093C3F2B686E}" srcOrd="0" destOrd="0" presId="urn:microsoft.com/office/officeart/2005/8/layout/chevron2"/>
    <dgm:cxn modelId="{7A3CDDA8-CF1B-4FE0-8072-5E5B8E9328FC}" type="presParOf" srcId="{6B519DCA-BB71-49F0-985B-FE0E7A8ACF6A}" destId="{24E13891-6499-4326-B6B8-CD613E2A6929}" srcOrd="1" destOrd="0" presId="urn:microsoft.com/office/officeart/2005/8/layout/chevron2"/>
    <dgm:cxn modelId="{A765A496-87F0-45B2-970B-2F8C43D3F413}" type="presParOf" srcId="{C3DB0AFC-11EC-48D3-8A3A-E81C02DA42CD}" destId="{E00DBA45-7E52-4CD2-BA57-3B6DE06EC156}" srcOrd="5" destOrd="0" presId="urn:microsoft.com/office/officeart/2005/8/layout/chevron2"/>
    <dgm:cxn modelId="{393DF608-FFDF-4852-9FB5-ADB1C48D3CFD}" type="presParOf" srcId="{C3DB0AFC-11EC-48D3-8A3A-E81C02DA42CD}" destId="{11B516BA-DA59-43BD-8581-DD0B85AEF25A}" srcOrd="6" destOrd="0" presId="urn:microsoft.com/office/officeart/2005/8/layout/chevron2"/>
    <dgm:cxn modelId="{A6097303-A231-40AE-891C-4A06907C1D66}" type="presParOf" srcId="{11B516BA-DA59-43BD-8581-DD0B85AEF25A}" destId="{3FE71A19-FB4F-47D3-9DCA-C7AECFB4F405}" srcOrd="0" destOrd="0" presId="urn:microsoft.com/office/officeart/2005/8/layout/chevron2"/>
    <dgm:cxn modelId="{17247B4D-2AB2-47E0-908E-A90665D8DF18}" type="presParOf" srcId="{11B516BA-DA59-43BD-8581-DD0B85AEF25A}" destId="{7CF38986-D36B-4AF0-A239-8FD21EE76F13}" srcOrd="1" destOrd="0" presId="urn:microsoft.com/office/officeart/2005/8/layout/chevron2"/>
    <dgm:cxn modelId="{17CD7665-1AFC-4FB1-B67B-B8D3871C4C1D}" type="presParOf" srcId="{C3DB0AFC-11EC-48D3-8A3A-E81C02DA42CD}" destId="{882925EA-B10A-465E-8078-67928E290ECC}" srcOrd="7" destOrd="0" presId="urn:microsoft.com/office/officeart/2005/8/layout/chevron2"/>
    <dgm:cxn modelId="{397DE989-0A53-4102-8054-CFBEB05FD01B}" type="presParOf" srcId="{C3DB0AFC-11EC-48D3-8A3A-E81C02DA42CD}" destId="{6885634B-307C-43E8-A959-655AD7D6CFD6}" srcOrd="8" destOrd="0" presId="urn:microsoft.com/office/officeart/2005/8/layout/chevron2"/>
    <dgm:cxn modelId="{08008A56-757D-41AF-8C11-97FD77923F70}" type="presParOf" srcId="{6885634B-307C-43E8-A959-655AD7D6CFD6}" destId="{F6C8C543-6727-4B23-B741-D693721E40FD}" srcOrd="0" destOrd="0" presId="urn:microsoft.com/office/officeart/2005/8/layout/chevron2"/>
    <dgm:cxn modelId="{A74D749E-3E7F-4A02-AD32-235EEBBE9A62}" type="presParOf" srcId="{6885634B-307C-43E8-A959-655AD7D6CFD6}" destId="{DF3A0371-A2EA-4FBE-BD5D-7F231819B3F7}" srcOrd="1" destOrd="0" presId="urn:microsoft.com/office/officeart/2005/8/layout/chevron2"/>
    <dgm:cxn modelId="{831CD888-7716-4271-86AA-8DCDB28559F8}" type="presParOf" srcId="{C3DB0AFC-11EC-48D3-8A3A-E81C02DA42CD}" destId="{51BACB00-A2EF-433C-987B-64375F2F161C}" srcOrd="9" destOrd="0" presId="urn:microsoft.com/office/officeart/2005/8/layout/chevron2"/>
    <dgm:cxn modelId="{F8657C10-0CFC-4326-92D5-7D6119715D91}" type="presParOf" srcId="{C3DB0AFC-11EC-48D3-8A3A-E81C02DA42CD}" destId="{9C2925CA-5414-4A36-B621-1723A58F896D}" srcOrd="10" destOrd="0" presId="urn:microsoft.com/office/officeart/2005/8/layout/chevron2"/>
    <dgm:cxn modelId="{541F9DD8-4F26-4093-A0A6-58BF7F167337}" type="presParOf" srcId="{9C2925CA-5414-4A36-B621-1723A58F896D}" destId="{0432A272-853C-4BF5-AB2C-69A23D39030F}" srcOrd="0" destOrd="0" presId="urn:microsoft.com/office/officeart/2005/8/layout/chevron2"/>
    <dgm:cxn modelId="{51355174-9211-4996-86C6-6FE7BDF9262F}" type="presParOf" srcId="{9C2925CA-5414-4A36-B621-1723A58F896D}" destId="{DB1A475E-2F1B-42A9-BC52-5BFED914866B}" srcOrd="1" destOrd="0" presId="urn:microsoft.com/office/officeart/2005/8/layout/chevron2"/>
    <dgm:cxn modelId="{FD597B08-4B37-4627-8388-D2445BB3FE1E}" type="presParOf" srcId="{C3DB0AFC-11EC-48D3-8A3A-E81C02DA42CD}" destId="{012863F9-FD0F-4D8A-9014-C2F5C33C0533}" srcOrd="11" destOrd="0" presId="urn:microsoft.com/office/officeart/2005/8/layout/chevron2"/>
    <dgm:cxn modelId="{5A953074-6BB8-48A7-8A17-08FFB38B5078}" type="presParOf" srcId="{C3DB0AFC-11EC-48D3-8A3A-E81C02DA42CD}" destId="{7BFEF963-49E5-4CE1-BE3C-C869C5CF1B05}" srcOrd="12" destOrd="0" presId="urn:microsoft.com/office/officeart/2005/8/layout/chevron2"/>
    <dgm:cxn modelId="{B6758C3A-7EE0-4FBB-91F0-2FB653FDAD6C}" type="presParOf" srcId="{7BFEF963-49E5-4CE1-BE3C-C869C5CF1B05}" destId="{656F83D6-D6F8-4576-BDE0-0400768254C5}" srcOrd="0" destOrd="0" presId="urn:microsoft.com/office/officeart/2005/8/layout/chevron2"/>
    <dgm:cxn modelId="{058DF825-42EE-4F3A-A0E0-CFD224A6BC85}" type="presParOf" srcId="{7BFEF963-49E5-4CE1-BE3C-C869C5CF1B05}" destId="{6DAB9FBA-C49D-422D-839F-0191FB1DFA74}" srcOrd="1" destOrd="0" presId="urn:microsoft.com/office/officeart/2005/8/layout/chevron2"/>
    <dgm:cxn modelId="{EE116EDF-E153-4C44-ACD9-823354C1C426}" type="presParOf" srcId="{C3DB0AFC-11EC-48D3-8A3A-E81C02DA42CD}" destId="{5ECDEB88-964A-47DF-93FD-9C608DD0BFB9}" srcOrd="13" destOrd="0" presId="urn:microsoft.com/office/officeart/2005/8/layout/chevron2"/>
    <dgm:cxn modelId="{1C3D479E-B075-457F-A35F-72C36B7B13A8}" type="presParOf" srcId="{C3DB0AFC-11EC-48D3-8A3A-E81C02DA42CD}" destId="{22FBB8C6-FD59-4940-9FAD-5F8ECF3561B3}" srcOrd="14" destOrd="0" presId="urn:microsoft.com/office/officeart/2005/8/layout/chevron2"/>
    <dgm:cxn modelId="{306117FB-9B1A-43CA-A146-BDBB94816876}" type="presParOf" srcId="{22FBB8C6-FD59-4940-9FAD-5F8ECF3561B3}" destId="{A2B142B4-99A0-414C-947E-9C91FA1193B0}" srcOrd="0" destOrd="0" presId="urn:microsoft.com/office/officeart/2005/8/layout/chevron2"/>
    <dgm:cxn modelId="{7604E44A-2ADA-4317-BFFF-A9DBE1E6B46F}" type="presParOf" srcId="{22FBB8C6-FD59-4940-9FAD-5F8ECF3561B3}" destId="{3133BFDE-F443-48D3-8847-A759CDE196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FB0D339-D14E-4684-A544-66575CAE0F83}" type="doc">
      <dgm:prSet loTypeId="urn:microsoft.com/office/officeart/2005/8/layout/chevron2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1A1BDBF-9060-43D7-947A-C3EB986B41B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 </a:t>
          </a:r>
          <a:endParaRPr lang="fr-FR" dirty="0"/>
        </a:p>
      </dgm:t>
    </dgm:pt>
    <dgm:pt modelId="{801C976D-306A-4122-910E-F1803DCE9B3E}" type="parTrans" cxnId="{C73CDC34-E679-45E3-A185-DFA6F5ACDAE4}">
      <dgm:prSet/>
      <dgm:spPr/>
      <dgm:t>
        <a:bodyPr/>
        <a:lstStyle/>
        <a:p>
          <a:endParaRPr lang="fr-FR"/>
        </a:p>
      </dgm:t>
    </dgm:pt>
    <dgm:pt modelId="{20387A32-A760-4F1F-9DD5-265FA2F438D3}" type="sibTrans" cxnId="{C73CDC34-E679-45E3-A185-DFA6F5ACDAE4}">
      <dgm:prSet/>
      <dgm:spPr/>
      <dgm:t>
        <a:bodyPr/>
        <a:lstStyle/>
        <a:p>
          <a:endParaRPr lang="fr-FR"/>
        </a:p>
      </dgm:t>
    </dgm:pt>
    <dgm:pt modelId="{49304F54-3F50-4DEA-8C99-AC54D155A30F}">
      <dgm:prSet phldrT="[Texte]"/>
      <dgm:spPr/>
      <dgm:t>
        <a:bodyPr/>
        <a:lstStyle/>
        <a:p>
          <a:endParaRPr lang="fr-FR" dirty="0"/>
        </a:p>
      </dgm:t>
    </dgm:pt>
    <dgm:pt modelId="{C6CEE32E-A61A-4701-97CC-E8B8D2739986}" type="parTrans" cxnId="{1AA8CDC0-4E92-41D0-939B-860496A5094C}">
      <dgm:prSet/>
      <dgm:spPr/>
      <dgm:t>
        <a:bodyPr/>
        <a:lstStyle/>
        <a:p>
          <a:endParaRPr lang="fr-FR"/>
        </a:p>
      </dgm:t>
    </dgm:pt>
    <dgm:pt modelId="{7B7C6641-7350-4584-A181-BA09B40F0BC2}" type="sibTrans" cxnId="{1AA8CDC0-4E92-41D0-939B-860496A5094C}">
      <dgm:prSet/>
      <dgm:spPr/>
      <dgm:t>
        <a:bodyPr/>
        <a:lstStyle/>
        <a:p>
          <a:endParaRPr lang="fr-FR"/>
        </a:p>
      </dgm:t>
    </dgm:pt>
    <dgm:pt modelId="{2B6524DE-FEA0-4029-BE97-372F92A11130}">
      <dgm:prSet phldrT="[Texte]"/>
      <dgm:spPr/>
      <dgm:t>
        <a:bodyPr/>
        <a:lstStyle/>
        <a:p>
          <a:endParaRPr lang="fr-FR" dirty="0"/>
        </a:p>
      </dgm:t>
    </dgm:pt>
    <dgm:pt modelId="{E68268EB-CD71-4039-9A0F-4443C09EBF82}" type="parTrans" cxnId="{6B15D1DD-FEE8-4CC3-B52C-FAEB6D5391FD}">
      <dgm:prSet/>
      <dgm:spPr/>
      <dgm:t>
        <a:bodyPr/>
        <a:lstStyle/>
        <a:p>
          <a:endParaRPr lang="fr-FR"/>
        </a:p>
      </dgm:t>
    </dgm:pt>
    <dgm:pt modelId="{1808AA97-15DD-40A0-AF61-9B291BC9C5D5}" type="sibTrans" cxnId="{6B15D1DD-FEE8-4CC3-B52C-FAEB6D5391FD}">
      <dgm:prSet/>
      <dgm:spPr/>
      <dgm:t>
        <a:bodyPr/>
        <a:lstStyle/>
        <a:p>
          <a:endParaRPr lang="fr-FR"/>
        </a:p>
      </dgm:t>
    </dgm:pt>
    <dgm:pt modelId="{C6BAD87B-14DF-4C60-90B6-D164C337094D}">
      <dgm:prSet phldrT="[Texte]"/>
      <dgm:spPr>
        <a:solidFill>
          <a:schemeClr val="accent5"/>
        </a:solidFill>
      </dgm:spPr>
      <dgm:t>
        <a:bodyPr/>
        <a:lstStyle/>
        <a:p>
          <a:endParaRPr lang="fr-FR" dirty="0"/>
        </a:p>
      </dgm:t>
    </dgm:pt>
    <dgm:pt modelId="{D57ABF18-6BBE-4F84-AF24-E48C448451EF}" type="parTrans" cxnId="{88D62489-2CD6-4E7B-BF00-1DC04D28F96D}">
      <dgm:prSet/>
      <dgm:spPr/>
      <dgm:t>
        <a:bodyPr/>
        <a:lstStyle/>
        <a:p>
          <a:endParaRPr lang="fr-FR"/>
        </a:p>
      </dgm:t>
    </dgm:pt>
    <dgm:pt modelId="{437F06BD-A94F-44AD-A758-89C722877B42}" type="sibTrans" cxnId="{88D62489-2CD6-4E7B-BF00-1DC04D28F96D}">
      <dgm:prSet/>
      <dgm:spPr/>
      <dgm:t>
        <a:bodyPr/>
        <a:lstStyle/>
        <a:p>
          <a:endParaRPr lang="fr-FR"/>
        </a:p>
      </dgm:t>
    </dgm:pt>
    <dgm:pt modelId="{BFE9A91B-6105-4737-8AEC-DBEDDF0498DA}">
      <dgm:prSet phldrT="[Texte]"/>
      <dgm:spPr/>
      <dgm:t>
        <a:bodyPr/>
        <a:lstStyle/>
        <a:p>
          <a:endParaRPr lang="fr-FR" dirty="0"/>
        </a:p>
      </dgm:t>
    </dgm:pt>
    <dgm:pt modelId="{791A50B6-5579-47DC-896C-C2E1EBBAC296}" type="parTrans" cxnId="{346EE8C9-EAF2-4E37-A594-1E27F3282C68}">
      <dgm:prSet/>
      <dgm:spPr/>
      <dgm:t>
        <a:bodyPr/>
        <a:lstStyle/>
        <a:p>
          <a:endParaRPr lang="fr-FR"/>
        </a:p>
      </dgm:t>
    </dgm:pt>
    <dgm:pt modelId="{1418E0B7-4EF5-437F-946D-F32861478069}" type="sibTrans" cxnId="{346EE8C9-EAF2-4E37-A594-1E27F3282C68}">
      <dgm:prSet/>
      <dgm:spPr/>
      <dgm:t>
        <a:bodyPr/>
        <a:lstStyle/>
        <a:p>
          <a:endParaRPr lang="fr-FR"/>
        </a:p>
      </dgm:t>
    </dgm:pt>
    <dgm:pt modelId="{9B4D236C-D372-4D8B-922A-2B4D1B9A2816}">
      <dgm:prSet phldrT="[Texte]"/>
      <dgm:spPr/>
      <dgm:t>
        <a:bodyPr/>
        <a:lstStyle/>
        <a:p>
          <a:endParaRPr lang="fr-FR" dirty="0"/>
        </a:p>
      </dgm:t>
    </dgm:pt>
    <dgm:pt modelId="{4F8B768E-08CE-4175-8031-140980C5147C}" type="parTrans" cxnId="{F64A390A-1760-44D1-9ED3-EE35E2FF2B15}">
      <dgm:prSet/>
      <dgm:spPr/>
      <dgm:t>
        <a:bodyPr/>
        <a:lstStyle/>
        <a:p>
          <a:endParaRPr lang="fr-FR"/>
        </a:p>
      </dgm:t>
    </dgm:pt>
    <dgm:pt modelId="{1EC3FDC1-F314-40DE-9F8B-2B7D905BC5DE}" type="sibTrans" cxnId="{F64A390A-1760-44D1-9ED3-EE35E2FF2B15}">
      <dgm:prSet/>
      <dgm:spPr/>
      <dgm:t>
        <a:bodyPr/>
        <a:lstStyle/>
        <a:p>
          <a:endParaRPr lang="fr-FR"/>
        </a:p>
      </dgm:t>
    </dgm:pt>
    <dgm:pt modelId="{0A3B6ADA-EB8D-4F3C-BA12-33811108C55C}">
      <dgm:prSet/>
      <dgm:spPr/>
      <dgm:t>
        <a:bodyPr/>
        <a:lstStyle/>
        <a:p>
          <a:endParaRPr lang="fr-FR" dirty="0"/>
        </a:p>
      </dgm:t>
    </dgm:pt>
    <dgm:pt modelId="{66FCE25D-5F38-48A3-84CF-FAFD1C108130}" type="parTrans" cxnId="{A89E1530-0CA4-40B5-B3B3-2A67C1979446}">
      <dgm:prSet/>
      <dgm:spPr/>
      <dgm:t>
        <a:bodyPr/>
        <a:lstStyle/>
        <a:p>
          <a:endParaRPr lang="fr-FR"/>
        </a:p>
      </dgm:t>
    </dgm:pt>
    <dgm:pt modelId="{4ACE04C0-017D-439E-9209-BCE5843BC253}" type="sibTrans" cxnId="{A89E1530-0CA4-40B5-B3B3-2A67C1979446}">
      <dgm:prSet/>
      <dgm:spPr/>
      <dgm:t>
        <a:bodyPr/>
        <a:lstStyle/>
        <a:p>
          <a:endParaRPr lang="fr-FR"/>
        </a:p>
      </dgm:t>
    </dgm:pt>
    <dgm:pt modelId="{CF5D90B4-DF28-4938-8AE3-BBAB37EC38F4}">
      <dgm:prSet phldrT="[Texte]"/>
      <dgm:spPr/>
      <dgm:t>
        <a:bodyPr/>
        <a:lstStyle/>
        <a:p>
          <a:endParaRPr lang="fr-FR" dirty="0"/>
        </a:p>
      </dgm:t>
    </dgm:pt>
    <dgm:pt modelId="{89058730-FF0A-4795-A97E-91EDC45DC1F4}" type="parTrans" cxnId="{21D6A8EB-B503-4A9F-AAC3-A32C31601E1E}">
      <dgm:prSet/>
      <dgm:spPr/>
      <dgm:t>
        <a:bodyPr/>
        <a:lstStyle/>
        <a:p>
          <a:endParaRPr lang="fr-FR"/>
        </a:p>
      </dgm:t>
    </dgm:pt>
    <dgm:pt modelId="{3EF6F5FC-65BB-4F46-87DF-F5F9B07A6855}" type="sibTrans" cxnId="{21D6A8EB-B503-4A9F-AAC3-A32C31601E1E}">
      <dgm:prSet/>
      <dgm:spPr/>
      <dgm:t>
        <a:bodyPr/>
        <a:lstStyle/>
        <a:p>
          <a:endParaRPr lang="fr-FR"/>
        </a:p>
      </dgm:t>
    </dgm:pt>
    <dgm:pt modelId="{1E02B683-3C9B-44E2-8814-A11088AE887A}">
      <dgm:prSet/>
      <dgm:spPr/>
      <dgm:t>
        <a:bodyPr/>
        <a:lstStyle/>
        <a:p>
          <a:r>
            <a:rPr lang="fr-FR" dirty="0" smtClean="0"/>
            <a:t>Présentation du groupe</a:t>
          </a:r>
          <a:endParaRPr lang="fr-FR" dirty="0"/>
        </a:p>
      </dgm:t>
    </dgm:pt>
    <dgm:pt modelId="{18A79121-3BAB-4CD4-BCED-85535A3B6397}" type="parTrans" cxnId="{54A9C135-B1AD-42B5-95E8-B1E91D57C654}">
      <dgm:prSet/>
      <dgm:spPr/>
      <dgm:t>
        <a:bodyPr/>
        <a:lstStyle/>
        <a:p>
          <a:endParaRPr lang="fr-FR"/>
        </a:p>
      </dgm:t>
    </dgm:pt>
    <dgm:pt modelId="{717A5E29-811A-4310-9177-B192CAB1CC38}" type="sibTrans" cxnId="{54A9C135-B1AD-42B5-95E8-B1E91D57C654}">
      <dgm:prSet/>
      <dgm:spPr/>
      <dgm:t>
        <a:bodyPr/>
        <a:lstStyle/>
        <a:p>
          <a:endParaRPr lang="fr-FR"/>
        </a:p>
      </dgm:t>
    </dgm:pt>
    <dgm:pt modelId="{B7584F6A-7B32-48B1-84D4-5F358A27182D}">
      <dgm:prSet/>
      <dgm:spPr/>
      <dgm:t>
        <a:bodyPr/>
        <a:lstStyle/>
        <a:p>
          <a:r>
            <a:rPr lang="fr-FR" dirty="0" smtClean="0"/>
            <a:t>Rappel du contexte</a:t>
          </a:r>
          <a:endParaRPr lang="fr-FR" dirty="0"/>
        </a:p>
      </dgm:t>
    </dgm:pt>
    <dgm:pt modelId="{0C44230A-9875-46A0-8328-53C75330B2E5}" type="parTrans" cxnId="{F846A29D-102F-4E37-9AE8-A3A4847B6B88}">
      <dgm:prSet/>
      <dgm:spPr/>
      <dgm:t>
        <a:bodyPr/>
        <a:lstStyle/>
        <a:p>
          <a:endParaRPr lang="fr-FR"/>
        </a:p>
      </dgm:t>
    </dgm:pt>
    <dgm:pt modelId="{21EFB1F9-AD26-4A36-A32D-2C27BA95FA7E}" type="sibTrans" cxnId="{F846A29D-102F-4E37-9AE8-A3A4847B6B88}">
      <dgm:prSet/>
      <dgm:spPr/>
      <dgm:t>
        <a:bodyPr/>
        <a:lstStyle/>
        <a:p>
          <a:endParaRPr lang="fr-FR"/>
        </a:p>
      </dgm:t>
    </dgm:pt>
    <dgm:pt modelId="{C9D29D05-3F5C-467D-93E1-CC578CC6235F}">
      <dgm:prSet/>
      <dgm:spPr/>
      <dgm:t>
        <a:bodyPr/>
        <a:lstStyle/>
        <a:p>
          <a:r>
            <a:rPr lang="fr-FR" dirty="0" smtClean="0"/>
            <a:t>Rappel du besoin</a:t>
          </a:r>
          <a:endParaRPr lang="fr-FR" dirty="0"/>
        </a:p>
      </dgm:t>
    </dgm:pt>
    <dgm:pt modelId="{D401812B-B548-406E-BC59-774A3B19118B}" type="parTrans" cxnId="{BB3593EE-7744-46FC-9405-104889142CB2}">
      <dgm:prSet/>
      <dgm:spPr/>
      <dgm:t>
        <a:bodyPr/>
        <a:lstStyle/>
        <a:p>
          <a:endParaRPr lang="fr-FR"/>
        </a:p>
      </dgm:t>
    </dgm:pt>
    <dgm:pt modelId="{85F4E93A-A59C-44A8-ABF0-DBEC3F054790}" type="sibTrans" cxnId="{BB3593EE-7744-46FC-9405-104889142CB2}">
      <dgm:prSet/>
      <dgm:spPr/>
      <dgm:t>
        <a:bodyPr/>
        <a:lstStyle/>
        <a:p>
          <a:endParaRPr lang="fr-FR"/>
        </a:p>
      </dgm:t>
    </dgm:pt>
    <dgm:pt modelId="{A139856B-8DE5-433B-BBBC-02D2B96FD03E}">
      <dgm:prSet/>
      <dgm:spPr/>
      <dgm:t>
        <a:bodyPr/>
        <a:lstStyle/>
        <a:p>
          <a:r>
            <a:rPr lang="fr-FR" dirty="0" smtClean="0"/>
            <a:t>Rappel des contraintes</a:t>
          </a:r>
          <a:endParaRPr lang="fr-FR" dirty="0"/>
        </a:p>
      </dgm:t>
    </dgm:pt>
    <dgm:pt modelId="{DDA7090C-B333-4E2C-9C48-96A6BDBC800B}" type="parTrans" cxnId="{5C2BB0CE-30C3-4296-B614-D2D0D75E2B66}">
      <dgm:prSet/>
      <dgm:spPr/>
      <dgm:t>
        <a:bodyPr/>
        <a:lstStyle/>
        <a:p>
          <a:endParaRPr lang="fr-FR"/>
        </a:p>
      </dgm:t>
    </dgm:pt>
    <dgm:pt modelId="{E9356143-CD7E-4442-B6D8-9B86F97B4C3D}" type="sibTrans" cxnId="{5C2BB0CE-30C3-4296-B614-D2D0D75E2B66}">
      <dgm:prSet/>
      <dgm:spPr/>
      <dgm:t>
        <a:bodyPr/>
        <a:lstStyle/>
        <a:p>
          <a:endParaRPr lang="fr-FR"/>
        </a:p>
      </dgm:t>
    </dgm:pt>
    <dgm:pt modelId="{3E8F2F71-FFF2-4672-AAC3-49EA2BD10249}">
      <dgm:prSet/>
      <dgm:spPr/>
      <dgm:t>
        <a:bodyPr/>
        <a:lstStyle/>
        <a:p>
          <a:r>
            <a:rPr lang="fr-FR" dirty="0" smtClean="0"/>
            <a:t>Présentation de la solution</a:t>
          </a:r>
          <a:endParaRPr lang="fr-FR" dirty="0"/>
        </a:p>
      </dgm:t>
    </dgm:pt>
    <dgm:pt modelId="{226F39B1-5F89-48AC-8358-F9822407C353}" type="parTrans" cxnId="{66B91877-E0FD-4182-8079-D4D2213E15C1}">
      <dgm:prSet/>
      <dgm:spPr/>
      <dgm:t>
        <a:bodyPr/>
        <a:lstStyle/>
        <a:p>
          <a:endParaRPr lang="fr-FR"/>
        </a:p>
      </dgm:t>
    </dgm:pt>
    <dgm:pt modelId="{F421E897-3B88-42BA-B92C-50FCBAD52634}" type="sibTrans" cxnId="{66B91877-E0FD-4182-8079-D4D2213E15C1}">
      <dgm:prSet/>
      <dgm:spPr/>
      <dgm:t>
        <a:bodyPr/>
        <a:lstStyle/>
        <a:p>
          <a:endParaRPr lang="fr-FR"/>
        </a:p>
      </dgm:t>
    </dgm:pt>
    <dgm:pt modelId="{551ED899-D35A-401A-AC4C-C8699B5A2A9B}">
      <dgm:prSet/>
      <dgm:spPr/>
      <dgm:t>
        <a:bodyPr/>
        <a:lstStyle/>
        <a:p>
          <a:r>
            <a:rPr lang="fr-FR" dirty="0" smtClean="0"/>
            <a:t>Perspective d’évolution</a:t>
          </a:r>
          <a:endParaRPr lang="fr-FR" dirty="0"/>
        </a:p>
      </dgm:t>
    </dgm:pt>
    <dgm:pt modelId="{8F83A41E-27DC-49B4-84D3-37A551983B05}" type="parTrans" cxnId="{BC9229B2-B887-4BCF-A1C5-3E73F499DEDE}">
      <dgm:prSet/>
      <dgm:spPr/>
      <dgm:t>
        <a:bodyPr/>
        <a:lstStyle/>
        <a:p>
          <a:endParaRPr lang="fr-FR"/>
        </a:p>
      </dgm:t>
    </dgm:pt>
    <dgm:pt modelId="{5B3AD6B6-77CB-473F-B9DB-B89FE4E10ED1}" type="sibTrans" cxnId="{BC9229B2-B887-4BCF-A1C5-3E73F499DEDE}">
      <dgm:prSet/>
      <dgm:spPr/>
      <dgm:t>
        <a:bodyPr/>
        <a:lstStyle/>
        <a:p>
          <a:endParaRPr lang="fr-FR"/>
        </a:p>
      </dgm:t>
    </dgm:pt>
    <dgm:pt modelId="{67688592-4CFE-4A9A-9859-3A77CA55B734}">
      <dgm:prSet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F6B7E81-3EBC-4C3F-96D8-F551954B30AB}" type="parTrans" cxnId="{9496B1A3-FF46-4CAC-87E9-C31074920F94}">
      <dgm:prSet/>
      <dgm:spPr/>
      <dgm:t>
        <a:bodyPr/>
        <a:lstStyle/>
        <a:p>
          <a:endParaRPr lang="fr-FR"/>
        </a:p>
      </dgm:t>
    </dgm:pt>
    <dgm:pt modelId="{FD9410EC-B4C4-44C8-8B91-537FCFF2DA8F}" type="sibTrans" cxnId="{9496B1A3-FF46-4CAC-87E9-C31074920F94}">
      <dgm:prSet/>
      <dgm:spPr/>
      <dgm:t>
        <a:bodyPr/>
        <a:lstStyle/>
        <a:p>
          <a:endParaRPr lang="fr-FR"/>
        </a:p>
      </dgm:t>
    </dgm:pt>
    <dgm:pt modelId="{8BA6666F-8040-4459-9B62-3C65F0A743E9}">
      <dgm:prSet/>
      <dgm:spPr/>
      <dgm:t>
        <a:bodyPr/>
        <a:lstStyle/>
        <a:p>
          <a:r>
            <a:rPr lang="fr-FR" dirty="0" smtClean="0"/>
            <a:t>Questions</a:t>
          </a:r>
          <a:endParaRPr lang="fr-FR" dirty="0"/>
        </a:p>
      </dgm:t>
    </dgm:pt>
    <dgm:pt modelId="{9473E408-E74A-4C83-9CF7-2B65C3D12A1D}" type="parTrans" cxnId="{4289D446-2459-4541-81AC-7BC45120B0A1}">
      <dgm:prSet/>
      <dgm:spPr/>
      <dgm:t>
        <a:bodyPr/>
        <a:lstStyle/>
        <a:p>
          <a:endParaRPr lang="fr-FR"/>
        </a:p>
      </dgm:t>
    </dgm:pt>
    <dgm:pt modelId="{DB417A09-6248-4EC0-B827-8878D92ECAEE}" type="sibTrans" cxnId="{4289D446-2459-4541-81AC-7BC45120B0A1}">
      <dgm:prSet/>
      <dgm:spPr/>
      <dgm:t>
        <a:bodyPr/>
        <a:lstStyle/>
        <a:p>
          <a:endParaRPr lang="fr-FR"/>
        </a:p>
      </dgm:t>
    </dgm:pt>
    <dgm:pt modelId="{C3DB0AFC-11EC-48D3-8A3A-E81C02DA42CD}" type="pres">
      <dgm:prSet presAssocID="{BFB0D339-D14E-4684-A544-66575CAE0F8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7A4A160-3886-4CBD-8282-0D5DFD42B44B}" type="pres">
      <dgm:prSet presAssocID="{01A1BDBF-9060-43D7-947A-C3EB986B41B3}" presName="composite" presStyleCnt="0"/>
      <dgm:spPr/>
    </dgm:pt>
    <dgm:pt modelId="{35FF9E41-D4B8-4D15-B56E-24734794F710}" type="pres">
      <dgm:prSet presAssocID="{01A1BDBF-9060-43D7-947A-C3EB986B41B3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FFC65D-0067-41B6-8E79-4D921303EBFB}" type="pres">
      <dgm:prSet presAssocID="{01A1BDBF-9060-43D7-947A-C3EB986B41B3}" presName="descendantText" presStyleLbl="alignAcc1" presStyleIdx="0" presStyleCnt="8" custLinFactNeighborX="-4787" custLinFactNeighborY="2052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4AEE846-A7B6-4A37-83CB-4D2CC91EE5F1}" type="pres">
      <dgm:prSet presAssocID="{20387A32-A760-4F1F-9DD5-265FA2F438D3}" presName="sp" presStyleCnt="0"/>
      <dgm:spPr/>
    </dgm:pt>
    <dgm:pt modelId="{E6E11527-A352-4732-8D05-EBC2A15D6AE6}" type="pres">
      <dgm:prSet presAssocID="{0A3B6ADA-EB8D-4F3C-BA12-33811108C55C}" presName="composite" presStyleCnt="0"/>
      <dgm:spPr/>
    </dgm:pt>
    <dgm:pt modelId="{03826445-3732-4711-A91B-AA6E549B944A}" type="pres">
      <dgm:prSet presAssocID="{0A3B6ADA-EB8D-4F3C-BA12-33811108C55C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7EF870E-DEFF-495B-83E3-E23DB1870DB9}" type="pres">
      <dgm:prSet presAssocID="{0A3B6ADA-EB8D-4F3C-BA12-33811108C55C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554E2C2-942E-4546-8EA9-75DDAA0172FA}" type="pres">
      <dgm:prSet presAssocID="{4ACE04C0-017D-439E-9209-BCE5843BC253}" presName="sp" presStyleCnt="0"/>
      <dgm:spPr/>
    </dgm:pt>
    <dgm:pt modelId="{6B519DCA-BB71-49F0-985B-FE0E7A8ACF6A}" type="pres">
      <dgm:prSet presAssocID="{49304F54-3F50-4DEA-8C99-AC54D155A30F}" presName="composite" presStyleCnt="0"/>
      <dgm:spPr/>
    </dgm:pt>
    <dgm:pt modelId="{F27982F0-F88E-471E-864B-093C3F2B686E}" type="pres">
      <dgm:prSet presAssocID="{49304F54-3F50-4DEA-8C99-AC54D155A30F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E13891-6499-4326-B6B8-CD613E2A6929}" type="pres">
      <dgm:prSet presAssocID="{49304F54-3F50-4DEA-8C99-AC54D155A30F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0DBA45-7E52-4CD2-BA57-3B6DE06EC156}" type="pres">
      <dgm:prSet presAssocID="{7B7C6641-7350-4584-A181-BA09B40F0BC2}" presName="sp" presStyleCnt="0"/>
      <dgm:spPr/>
    </dgm:pt>
    <dgm:pt modelId="{11B516BA-DA59-43BD-8581-DD0B85AEF25A}" type="pres">
      <dgm:prSet presAssocID="{2B6524DE-FEA0-4029-BE97-372F92A11130}" presName="composite" presStyleCnt="0"/>
      <dgm:spPr/>
    </dgm:pt>
    <dgm:pt modelId="{3FE71A19-FB4F-47D3-9DCA-C7AECFB4F405}" type="pres">
      <dgm:prSet presAssocID="{2B6524DE-FEA0-4029-BE97-372F92A11130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F38986-D36B-4AF0-A239-8FD21EE76F13}" type="pres">
      <dgm:prSet presAssocID="{2B6524DE-FEA0-4029-BE97-372F92A11130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2925EA-B10A-465E-8078-67928E290ECC}" type="pres">
      <dgm:prSet presAssocID="{1808AA97-15DD-40A0-AF61-9B291BC9C5D5}" presName="sp" presStyleCnt="0"/>
      <dgm:spPr/>
    </dgm:pt>
    <dgm:pt modelId="{6885634B-307C-43E8-A959-655AD7D6CFD6}" type="pres">
      <dgm:prSet presAssocID="{C6BAD87B-14DF-4C60-90B6-D164C337094D}" presName="composite" presStyleCnt="0"/>
      <dgm:spPr/>
    </dgm:pt>
    <dgm:pt modelId="{F6C8C543-6727-4B23-B741-D693721E40FD}" type="pres">
      <dgm:prSet presAssocID="{C6BAD87B-14DF-4C60-90B6-D164C337094D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F3A0371-A2EA-4FBE-BD5D-7F231819B3F7}" type="pres">
      <dgm:prSet presAssocID="{C6BAD87B-14DF-4C60-90B6-D164C337094D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BACB00-A2EF-433C-987B-64375F2F161C}" type="pres">
      <dgm:prSet presAssocID="{437F06BD-A94F-44AD-A758-89C722877B42}" presName="sp" presStyleCnt="0"/>
      <dgm:spPr/>
    </dgm:pt>
    <dgm:pt modelId="{9C2925CA-5414-4A36-B621-1723A58F896D}" type="pres">
      <dgm:prSet presAssocID="{BFE9A91B-6105-4737-8AEC-DBEDDF0498DA}" presName="composite" presStyleCnt="0"/>
      <dgm:spPr/>
    </dgm:pt>
    <dgm:pt modelId="{0432A272-853C-4BF5-AB2C-69A23D39030F}" type="pres">
      <dgm:prSet presAssocID="{BFE9A91B-6105-4737-8AEC-DBEDDF0498DA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1A475E-2F1B-42A9-BC52-5BFED914866B}" type="pres">
      <dgm:prSet presAssocID="{BFE9A91B-6105-4737-8AEC-DBEDDF0498DA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12863F9-FD0F-4D8A-9014-C2F5C33C0533}" type="pres">
      <dgm:prSet presAssocID="{1418E0B7-4EF5-437F-946D-F32861478069}" presName="sp" presStyleCnt="0"/>
      <dgm:spPr/>
    </dgm:pt>
    <dgm:pt modelId="{7BFEF963-49E5-4CE1-BE3C-C869C5CF1B05}" type="pres">
      <dgm:prSet presAssocID="{CF5D90B4-DF28-4938-8AE3-BBAB37EC38F4}" presName="composite" presStyleCnt="0"/>
      <dgm:spPr/>
    </dgm:pt>
    <dgm:pt modelId="{656F83D6-D6F8-4576-BDE0-0400768254C5}" type="pres">
      <dgm:prSet presAssocID="{CF5D90B4-DF28-4938-8AE3-BBAB37EC38F4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AB9FBA-C49D-422D-839F-0191FB1DFA74}" type="pres">
      <dgm:prSet presAssocID="{CF5D90B4-DF28-4938-8AE3-BBAB37EC38F4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ECDEB88-964A-47DF-93FD-9C608DD0BFB9}" type="pres">
      <dgm:prSet presAssocID="{3EF6F5FC-65BB-4F46-87DF-F5F9B07A6855}" presName="sp" presStyleCnt="0"/>
      <dgm:spPr/>
    </dgm:pt>
    <dgm:pt modelId="{22FBB8C6-FD59-4940-9FAD-5F8ECF3561B3}" type="pres">
      <dgm:prSet presAssocID="{9B4D236C-D372-4D8B-922A-2B4D1B9A2816}" presName="composite" presStyleCnt="0"/>
      <dgm:spPr/>
    </dgm:pt>
    <dgm:pt modelId="{A2B142B4-99A0-414C-947E-9C91FA1193B0}" type="pres">
      <dgm:prSet presAssocID="{9B4D236C-D372-4D8B-922A-2B4D1B9A2816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33BFDE-F443-48D3-8847-A759CDE1969C}" type="pres">
      <dgm:prSet presAssocID="{9B4D236C-D372-4D8B-922A-2B4D1B9A2816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C9229B2-B887-4BCF-A1C5-3E73F499DEDE}" srcId="{BFE9A91B-6105-4737-8AEC-DBEDDF0498DA}" destId="{551ED899-D35A-401A-AC4C-C8699B5A2A9B}" srcOrd="0" destOrd="0" parTransId="{8F83A41E-27DC-49B4-84D3-37A551983B05}" sibTransId="{5B3AD6B6-77CB-473F-B9DB-B89FE4E10ED1}"/>
    <dgm:cxn modelId="{8EFDCBD5-8378-43C2-8DF8-755D0ED0416E}" type="presOf" srcId="{C6BAD87B-14DF-4C60-90B6-D164C337094D}" destId="{F6C8C543-6727-4B23-B741-D693721E40FD}" srcOrd="0" destOrd="0" presId="urn:microsoft.com/office/officeart/2005/8/layout/chevron2"/>
    <dgm:cxn modelId="{F846A29D-102F-4E37-9AE8-A3A4847B6B88}" srcId="{0A3B6ADA-EB8D-4F3C-BA12-33811108C55C}" destId="{B7584F6A-7B32-48B1-84D4-5F358A27182D}" srcOrd="0" destOrd="0" parTransId="{0C44230A-9875-46A0-8328-53C75330B2E5}" sibTransId="{21EFB1F9-AD26-4A36-A32D-2C27BA95FA7E}"/>
    <dgm:cxn modelId="{5DA24282-9528-4768-919C-85B2C51C89AE}" type="presOf" srcId="{9B4D236C-D372-4D8B-922A-2B4D1B9A2816}" destId="{A2B142B4-99A0-414C-947E-9C91FA1193B0}" srcOrd="0" destOrd="0" presId="urn:microsoft.com/office/officeart/2005/8/layout/chevron2"/>
    <dgm:cxn modelId="{3D5E5C89-B4CB-4328-9333-DAAEBC5A4A43}" type="presOf" srcId="{3E8F2F71-FFF2-4672-AAC3-49EA2BD10249}" destId="{DF3A0371-A2EA-4FBE-BD5D-7F231819B3F7}" srcOrd="0" destOrd="0" presId="urn:microsoft.com/office/officeart/2005/8/layout/chevron2"/>
    <dgm:cxn modelId="{6B15D1DD-FEE8-4CC3-B52C-FAEB6D5391FD}" srcId="{BFB0D339-D14E-4684-A544-66575CAE0F83}" destId="{2B6524DE-FEA0-4029-BE97-372F92A11130}" srcOrd="3" destOrd="0" parTransId="{E68268EB-CD71-4039-9A0F-4443C09EBF82}" sibTransId="{1808AA97-15DD-40A0-AF61-9B291BC9C5D5}"/>
    <dgm:cxn modelId="{AF3C5D4A-952F-4D8D-A066-A474A278C598}" type="presOf" srcId="{551ED899-D35A-401A-AC4C-C8699B5A2A9B}" destId="{DB1A475E-2F1B-42A9-BC52-5BFED914866B}" srcOrd="0" destOrd="0" presId="urn:microsoft.com/office/officeart/2005/8/layout/chevron2"/>
    <dgm:cxn modelId="{A92B931A-CB42-4FC3-8F78-5E768C5062DB}" type="presOf" srcId="{C9D29D05-3F5C-467D-93E1-CC578CC6235F}" destId="{24E13891-6499-4326-B6B8-CD613E2A6929}" srcOrd="0" destOrd="0" presId="urn:microsoft.com/office/officeart/2005/8/layout/chevron2"/>
    <dgm:cxn modelId="{3D1DF8C2-2A9E-4980-8827-41EE8DC9459E}" type="presOf" srcId="{BFE9A91B-6105-4737-8AEC-DBEDDF0498DA}" destId="{0432A272-853C-4BF5-AB2C-69A23D39030F}" srcOrd="0" destOrd="0" presId="urn:microsoft.com/office/officeart/2005/8/layout/chevron2"/>
    <dgm:cxn modelId="{88D62489-2CD6-4E7B-BF00-1DC04D28F96D}" srcId="{BFB0D339-D14E-4684-A544-66575CAE0F83}" destId="{C6BAD87B-14DF-4C60-90B6-D164C337094D}" srcOrd="4" destOrd="0" parTransId="{D57ABF18-6BBE-4F84-AF24-E48C448451EF}" sibTransId="{437F06BD-A94F-44AD-A758-89C722877B42}"/>
    <dgm:cxn modelId="{66B91877-E0FD-4182-8079-D4D2213E15C1}" srcId="{C6BAD87B-14DF-4C60-90B6-D164C337094D}" destId="{3E8F2F71-FFF2-4672-AAC3-49EA2BD10249}" srcOrd="0" destOrd="0" parTransId="{226F39B1-5F89-48AC-8358-F9822407C353}" sibTransId="{F421E897-3B88-42BA-B92C-50FCBAD52634}"/>
    <dgm:cxn modelId="{B6D4E837-47C4-46B3-A43E-80498FCEFDF3}" type="presOf" srcId="{B7584F6A-7B32-48B1-84D4-5F358A27182D}" destId="{77EF870E-DEFF-495B-83E3-E23DB1870DB9}" srcOrd="0" destOrd="0" presId="urn:microsoft.com/office/officeart/2005/8/layout/chevron2"/>
    <dgm:cxn modelId="{B3F0EF2C-6132-428B-8405-9245FA800EDB}" type="presOf" srcId="{CF5D90B4-DF28-4938-8AE3-BBAB37EC38F4}" destId="{656F83D6-D6F8-4576-BDE0-0400768254C5}" srcOrd="0" destOrd="0" presId="urn:microsoft.com/office/officeart/2005/8/layout/chevron2"/>
    <dgm:cxn modelId="{8943E474-3EDD-488C-80EE-6ECCB841608D}" type="presOf" srcId="{0A3B6ADA-EB8D-4F3C-BA12-33811108C55C}" destId="{03826445-3732-4711-A91B-AA6E549B944A}" srcOrd="0" destOrd="0" presId="urn:microsoft.com/office/officeart/2005/8/layout/chevron2"/>
    <dgm:cxn modelId="{F5672653-09AC-4E5E-890D-06FE4B8158BE}" type="presOf" srcId="{2B6524DE-FEA0-4029-BE97-372F92A11130}" destId="{3FE71A19-FB4F-47D3-9DCA-C7AECFB4F405}" srcOrd="0" destOrd="0" presId="urn:microsoft.com/office/officeart/2005/8/layout/chevron2"/>
    <dgm:cxn modelId="{A89E1530-0CA4-40B5-B3B3-2A67C1979446}" srcId="{BFB0D339-D14E-4684-A544-66575CAE0F83}" destId="{0A3B6ADA-EB8D-4F3C-BA12-33811108C55C}" srcOrd="1" destOrd="0" parTransId="{66FCE25D-5F38-48A3-84CF-FAFD1C108130}" sibTransId="{4ACE04C0-017D-439E-9209-BCE5843BC253}"/>
    <dgm:cxn modelId="{BB3593EE-7744-46FC-9405-104889142CB2}" srcId="{49304F54-3F50-4DEA-8C99-AC54D155A30F}" destId="{C9D29D05-3F5C-467D-93E1-CC578CC6235F}" srcOrd="0" destOrd="0" parTransId="{D401812B-B548-406E-BC59-774A3B19118B}" sibTransId="{85F4E93A-A59C-44A8-ABF0-DBEC3F054790}"/>
    <dgm:cxn modelId="{4289D446-2459-4541-81AC-7BC45120B0A1}" srcId="{9B4D236C-D372-4D8B-922A-2B4D1B9A2816}" destId="{8BA6666F-8040-4459-9B62-3C65F0A743E9}" srcOrd="0" destOrd="0" parTransId="{9473E408-E74A-4C83-9CF7-2B65C3D12A1D}" sibTransId="{DB417A09-6248-4EC0-B827-8878D92ECAEE}"/>
    <dgm:cxn modelId="{F64A390A-1760-44D1-9ED3-EE35E2FF2B15}" srcId="{BFB0D339-D14E-4684-A544-66575CAE0F83}" destId="{9B4D236C-D372-4D8B-922A-2B4D1B9A2816}" srcOrd="7" destOrd="0" parTransId="{4F8B768E-08CE-4175-8031-140980C5147C}" sibTransId="{1EC3FDC1-F314-40DE-9F8B-2B7D905BC5DE}"/>
    <dgm:cxn modelId="{1FCFC3B6-A102-4156-84A4-188BFB63112D}" type="presOf" srcId="{A139856B-8DE5-433B-BBBC-02D2B96FD03E}" destId="{7CF38986-D36B-4AF0-A239-8FD21EE76F13}" srcOrd="0" destOrd="0" presId="urn:microsoft.com/office/officeart/2005/8/layout/chevron2"/>
    <dgm:cxn modelId="{1AA8CDC0-4E92-41D0-939B-860496A5094C}" srcId="{BFB0D339-D14E-4684-A544-66575CAE0F83}" destId="{49304F54-3F50-4DEA-8C99-AC54D155A30F}" srcOrd="2" destOrd="0" parTransId="{C6CEE32E-A61A-4701-97CC-E8B8D2739986}" sibTransId="{7B7C6641-7350-4584-A181-BA09B40F0BC2}"/>
    <dgm:cxn modelId="{32C814D5-ACF0-476E-8CD2-D722DB9560A1}" type="presOf" srcId="{8BA6666F-8040-4459-9B62-3C65F0A743E9}" destId="{3133BFDE-F443-48D3-8847-A759CDE1969C}" srcOrd="0" destOrd="0" presId="urn:microsoft.com/office/officeart/2005/8/layout/chevron2"/>
    <dgm:cxn modelId="{BB8D62BD-6740-42FA-AA1A-3D2B5952BCF5}" type="presOf" srcId="{BFB0D339-D14E-4684-A544-66575CAE0F83}" destId="{C3DB0AFC-11EC-48D3-8A3A-E81C02DA42CD}" srcOrd="0" destOrd="0" presId="urn:microsoft.com/office/officeart/2005/8/layout/chevron2"/>
    <dgm:cxn modelId="{21D6A8EB-B503-4A9F-AAC3-A32C31601E1E}" srcId="{BFB0D339-D14E-4684-A544-66575CAE0F83}" destId="{CF5D90B4-DF28-4938-8AE3-BBAB37EC38F4}" srcOrd="6" destOrd="0" parTransId="{89058730-FF0A-4795-A97E-91EDC45DC1F4}" sibTransId="{3EF6F5FC-65BB-4F46-87DF-F5F9B07A6855}"/>
    <dgm:cxn modelId="{5C2BB0CE-30C3-4296-B614-D2D0D75E2B66}" srcId="{2B6524DE-FEA0-4029-BE97-372F92A11130}" destId="{A139856B-8DE5-433B-BBBC-02D2B96FD03E}" srcOrd="0" destOrd="0" parTransId="{DDA7090C-B333-4E2C-9C48-96A6BDBC800B}" sibTransId="{E9356143-CD7E-4442-B6D8-9B86F97B4C3D}"/>
    <dgm:cxn modelId="{9496B1A3-FF46-4CAC-87E9-C31074920F94}" srcId="{CF5D90B4-DF28-4938-8AE3-BBAB37EC38F4}" destId="{67688592-4CFE-4A9A-9859-3A77CA55B734}" srcOrd="0" destOrd="0" parTransId="{7F6B7E81-3EBC-4C3F-96D8-F551954B30AB}" sibTransId="{FD9410EC-B4C4-44C8-8B91-537FCFF2DA8F}"/>
    <dgm:cxn modelId="{915F0068-ABEA-40D8-BADF-D1D871C0D4D9}" type="presOf" srcId="{49304F54-3F50-4DEA-8C99-AC54D155A30F}" destId="{F27982F0-F88E-471E-864B-093C3F2B686E}" srcOrd="0" destOrd="0" presId="urn:microsoft.com/office/officeart/2005/8/layout/chevron2"/>
    <dgm:cxn modelId="{346EE8C9-EAF2-4E37-A594-1E27F3282C68}" srcId="{BFB0D339-D14E-4684-A544-66575CAE0F83}" destId="{BFE9A91B-6105-4737-8AEC-DBEDDF0498DA}" srcOrd="5" destOrd="0" parTransId="{791A50B6-5579-47DC-896C-C2E1EBBAC296}" sibTransId="{1418E0B7-4EF5-437F-946D-F32861478069}"/>
    <dgm:cxn modelId="{56D64D16-0A50-426F-BAFE-B8750185D384}" type="presOf" srcId="{1E02B683-3C9B-44E2-8814-A11088AE887A}" destId="{9BFFC65D-0067-41B6-8E79-4D921303EBFB}" srcOrd="0" destOrd="0" presId="urn:microsoft.com/office/officeart/2005/8/layout/chevron2"/>
    <dgm:cxn modelId="{C73CDC34-E679-45E3-A185-DFA6F5ACDAE4}" srcId="{BFB0D339-D14E-4684-A544-66575CAE0F83}" destId="{01A1BDBF-9060-43D7-947A-C3EB986B41B3}" srcOrd="0" destOrd="0" parTransId="{801C976D-306A-4122-910E-F1803DCE9B3E}" sibTransId="{20387A32-A760-4F1F-9DD5-265FA2F438D3}"/>
    <dgm:cxn modelId="{54A9C135-B1AD-42B5-95E8-B1E91D57C654}" srcId="{01A1BDBF-9060-43D7-947A-C3EB986B41B3}" destId="{1E02B683-3C9B-44E2-8814-A11088AE887A}" srcOrd="0" destOrd="0" parTransId="{18A79121-3BAB-4CD4-BCED-85535A3B6397}" sibTransId="{717A5E29-811A-4310-9177-B192CAB1CC38}"/>
    <dgm:cxn modelId="{CFCB0AF1-5369-4536-9451-5091F5C555DE}" type="presOf" srcId="{01A1BDBF-9060-43D7-947A-C3EB986B41B3}" destId="{35FF9E41-D4B8-4D15-B56E-24734794F710}" srcOrd="0" destOrd="0" presId="urn:microsoft.com/office/officeart/2005/8/layout/chevron2"/>
    <dgm:cxn modelId="{58F27DE1-0835-45E4-AA8C-587151B531DC}" type="presOf" srcId="{67688592-4CFE-4A9A-9859-3A77CA55B734}" destId="{6DAB9FBA-C49D-422D-839F-0191FB1DFA74}" srcOrd="0" destOrd="0" presId="urn:microsoft.com/office/officeart/2005/8/layout/chevron2"/>
    <dgm:cxn modelId="{4A59472B-7338-43CE-B65E-352CDB3F4571}" type="presParOf" srcId="{C3DB0AFC-11EC-48D3-8A3A-E81C02DA42CD}" destId="{37A4A160-3886-4CBD-8282-0D5DFD42B44B}" srcOrd="0" destOrd="0" presId="urn:microsoft.com/office/officeart/2005/8/layout/chevron2"/>
    <dgm:cxn modelId="{BE97FC75-7FAF-4944-B149-31B669A8F0EF}" type="presParOf" srcId="{37A4A160-3886-4CBD-8282-0D5DFD42B44B}" destId="{35FF9E41-D4B8-4D15-B56E-24734794F710}" srcOrd="0" destOrd="0" presId="urn:microsoft.com/office/officeart/2005/8/layout/chevron2"/>
    <dgm:cxn modelId="{93F141AD-F1C5-4E0D-992F-DBC404436260}" type="presParOf" srcId="{37A4A160-3886-4CBD-8282-0D5DFD42B44B}" destId="{9BFFC65D-0067-41B6-8E79-4D921303EBFB}" srcOrd="1" destOrd="0" presId="urn:microsoft.com/office/officeart/2005/8/layout/chevron2"/>
    <dgm:cxn modelId="{7CBBF309-33DF-4A65-BFEA-85135D209175}" type="presParOf" srcId="{C3DB0AFC-11EC-48D3-8A3A-E81C02DA42CD}" destId="{84AEE846-A7B6-4A37-83CB-4D2CC91EE5F1}" srcOrd="1" destOrd="0" presId="urn:microsoft.com/office/officeart/2005/8/layout/chevron2"/>
    <dgm:cxn modelId="{8768BAE1-6338-495A-8E16-C49763345A5A}" type="presParOf" srcId="{C3DB0AFC-11EC-48D3-8A3A-E81C02DA42CD}" destId="{E6E11527-A352-4732-8D05-EBC2A15D6AE6}" srcOrd="2" destOrd="0" presId="urn:microsoft.com/office/officeart/2005/8/layout/chevron2"/>
    <dgm:cxn modelId="{C74EF8E9-5D14-423B-833D-D1C43A896CDF}" type="presParOf" srcId="{E6E11527-A352-4732-8D05-EBC2A15D6AE6}" destId="{03826445-3732-4711-A91B-AA6E549B944A}" srcOrd="0" destOrd="0" presId="urn:microsoft.com/office/officeart/2005/8/layout/chevron2"/>
    <dgm:cxn modelId="{19DAEF41-5316-4885-A510-D88E2C4B7D65}" type="presParOf" srcId="{E6E11527-A352-4732-8D05-EBC2A15D6AE6}" destId="{77EF870E-DEFF-495B-83E3-E23DB1870DB9}" srcOrd="1" destOrd="0" presId="urn:microsoft.com/office/officeart/2005/8/layout/chevron2"/>
    <dgm:cxn modelId="{0370FCF1-5824-4989-89C0-8EAB7AED36A0}" type="presParOf" srcId="{C3DB0AFC-11EC-48D3-8A3A-E81C02DA42CD}" destId="{4554E2C2-942E-4546-8EA9-75DDAA0172FA}" srcOrd="3" destOrd="0" presId="urn:microsoft.com/office/officeart/2005/8/layout/chevron2"/>
    <dgm:cxn modelId="{40CEB2E1-B33B-413B-B968-515FA807B142}" type="presParOf" srcId="{C3DB0AFC-11EC-48D3-8A3A-E81C02DA42CD}" destId="{6B519DCA-BB71-49F0-985B-FE0E7A8ACF6A}" srcOrd="4" destOrd="0" presId="urn:microsoft.com/office/officeart/2005/8/layout/chevron2"/>
    <dgm:cxn modelId="{32973F49-E1E9-4205-BE3F-0FDFF3089EAF}" type="presParOf" srcId="{6B519DCA-BB71-49F0-985B-FE0E7A8ACF6A}" destId="{F27982F0-F88E-471E-864B-093C3F2B686E}" srcOrd="0" destOrd="0" presId="urn:microsoft.com/office/officeart/2005/8/layout/chevron2"/>
    <dgm:cxn modelId="{3FA030EC-14F5-4184-923E-DDF96C2D0F84}" type="presParOf" srcId="{6B519DCA-BB71-49F0-985B-FE0E7A8ACF6A}" destId="{24E13891-6499-4326-B6B8-CD613E2A6929}" srcOrd="1" destOrd="0" presId="urn:microsoft.com/office/officeart/2005/8/layout/chevron2"/>
    <dgm:cxn modelId="{0B760C4D-3A69-4247-9F4E-0FE958A5777E}" type="presParOf" srcId="{C3DB0AFC-11EC-48D3-8A3A-E81C02DA42CD}" destId="{E00DBA45-7E52-4CD2-BA57-3B6DE06EC156}" srcOrd="5" destOrd="0" presId="urn:microsoft.com/office/officeart/2005/8/layout/chevron2"/>
    <dgm:cxn modelId="{E43BE98B-3BC3-4559-9A36-22E18BD38DF5}" type="presParOf" srcId="{C3DB0AFC-11EC-48D3-8A3A-E81C02DA42CD}" destId="{11B516BA-DA59-43BD-8581-DD0B85AEF25A}" srcOrd="6" destOrd="0" presId="urn:microsoft.com/office/officeart/2005/8/layout/chevron2"/>
    <dgm:cxn modelId="{0860D1B1-FCDB-4497-A467-15888C15CE30}" type="presParOf" srcId="{11B516BA-DA59-43BD-8581-DD0B85AEF25A}" destId="{3FE71A19-FB4F-47D3-9DCA-C7AECFB4F405}" srcOrd="0" destOrd="0" presId="urn:microsoft.com/office/officeart/2005/8/layout/chevron2"/>
    <dgm:cxn modelId="{514B2FD6-0CE1-4D72-A70A-6D70A9F133C7}" type="presParOf" srcId="{11B516BA-DA59-43BD-8581-DD0B85AEF25A}" destId="{7CF38986-D36B-4AF0-A239-8FD21EE76F13}" srcOrd="1" destOrd="0" presId="urn:microsoft.com/office/officeart/2005/8/layout/chevron2"/>
    <dgm:cxn modelId="{A1694DA3-308B-4247-A460-53AD99F4026E}" type="presParOf" srcId="{C3DB0AFC-11EC-48D3-8A3A-E81C02DA42CD}" destId="{882925EA-B10A-465E-8078-67928E290ECC}" srcOrd="7" destOrd="0" presId="urn:microsoft.com/office/officeart/2005/8/layout/chevron2"/>
    <dgm:cxn modelId="{A4757841-442A-47ED-B2E5-083309A702CC}" type="presParOf" srcId="{C3DB0AFC-11EC-48D3-8A3A-E81C02DA42CD}" destId="{6885634B-307C-43E8-A959-655AD7D6CFD6}" srcOrd="8" destOrd="0" presId="urn:microsoft.com/office/officeart/2005/8/layout/chevron2"/>
    <dgm:cxn modelId="{FD3369EC-460F-448B-B5F9-D9EA7C194B4F}" type="presParOf" srcId="{6885634B-307C-43E8-A959-655AD7D6CFD6}" destId="{F6C8C543-6727-4B23-B741-D693721E40FD}" srcOrd="0" destOrd="0" presId="urn:microsoft.com/office/officeart/2005/8/layout/chevron2"/>
    <dgm:cxn modelId="{CFBBC865-5491-404E-A3BE-59A41CB10986}" type="presParOf" srcId="{6885634B-307C-43E8-A959-655AD7D6CFD6}" destId="{DF3A0371-A2EA-4FBE-BD5D-7F231819B3F7}" srcOrd="1" destOrd="0" presId="urn:microsoft.com/office/officeart/2005/8/layout/chevron2"/>
    <dgm:cxn modelId="{BF6D6D8D-034F-4B04-A328-7D4AADAFB1A8}" type="presParOf" srcId="{C3DB0AFC-11EC-48D3-8A3A-E81C02DA42CD}" destId="{51BACB00-A2EF-433C-987B-64375F2F161C}" srcOrd="9" destOrd="0" presId="urn:microsoft.com/office/officeart/2005/8/layout/chevron2"/>
    <dgm:cxn modelId="{956E4525-6453-4056-8DD6-CF9222F2F2AC}" type="presParOf" srcId="{C3DB0AFC-11EC-48D3-8A3A-E81C02DA42CD}" destId="{9C2925CA-5414-4A36-B621-1723A58F896D}" srcOrd="10" destOrd="0" presId="urn:microsoft.com/office/officeart/2005/8/layout/chevron2"/>
    <dgm:cxn modelId="{2CFDCD05-FDEB-4225-B19A-CAA0E6017FC6}" type="presParOf" srcId="{9C2925CA-5414-4A36-B621-1723A58F896D}" destId="{0432A272-853C-4BF5-AB2C-69A23D39030F}" srcOrd="0" destOrd="0" presId="urn:microsoft.com/office/officeart/2005/8/layout/chevron2"/>
    <dgm:cxn modelId="{95EC4045-5525-4CCF-BF6B-9195922E3B0D}" type="presParOf" srcId="{9C2925CA-5414-4A36-B621-1723A58F896D}" destId="{DB1A475E-2F1B-42A9-BC52-5BFED914866B}" srcOrd="1" destOrd="0" presId="urn:microsoft.com/office/officeart/2005/8/layout/chevron2"/>
    <dgm:cxn modelId="{020B9594-332A-40D1-92DB-D02E53FF5E00}" type="presParOf" srcId="{C3DB0AFC-11EC-48D3-8A3A-E81C02DA42CD}" destId="{012863F9-FD0F-4D8A-9014-C2F5C33C0533}" srcOrd="11" destOrd="0" presId="urn:microsoft.com/office/officeart/2005/8/layout/chevron2"/>
    <dgm:cxn modelId="{BDC38AEF-5DB9-4997-8D82-BF1BC85B7A16}" type="presParOf" srcId="{C3DB0AFC-11EC-48D3-8A3A-E81C02DA42CD}" destId="{7BFEF963-49E5-4CE1-BE3C-C869C5CF1B05}" srcOrd="12" destOrd="0" presId="urn:microsoft.com/office/officeart/2005/8/layout/chevron2"/>
    <dgm:cxn modelId="{CFD80D1C-6C3C-4D5A-ABF2-92B9B11494C7}" type="presParOf" srcId="{7BFEF963-49E5-4CE1-BE3C-C869C5CF1B05}" destId="{656F83D6-D6F8-4576-BDE0-0400768254C5}" srcOrd="0" destOrd="0" presId="urn:microsoft.com/office/officeart/2005/8/layout/chevron2"/>
    <dgm:cxn modelId="{8D34DDFF-522F-46A7-8E30-D1DB34639824}" type="presParOf" srcId="{7BFEF963-49E5-4CE1-BE3C-C869C5CF1B05}" destId="{6DAB9FBA-C49D-422D-839F-0191FB1DFA74}" srcOrd="1" destOrd="0" presId="urn:microsoft.com/office/officeart/2005/8/layout/chevron2"/>
    <dgm:cxn modelId="{00D1D259-325C-4009-ACE6-934F2C99A72A}" type="presParOf" srcId="{C3DB0AFC-11EC-48D3-8A3A-E81C02DA42CD}" destId="{5ECDEB88-964A-47DF-93FD-9C608DD0BFB9}" srcOrd="13" destOrd="0" presId="urn:microsoft.com/office/officeart/2005/8/layout/chevron2"/>
    <dgm:cxn modelId="{082F5A23-3A96-494C-A86E-04CD37297208}" type="presParOf" srcId="{C3DB0AFC-11EC-48D3-8A3A-E81C02DA42CD}" destId="{22FBB8C6-FD59-4940-9FAD-5F8ECF3561B3}" srcOrd="14" destOrd="0" presId="urn:microsoft.com/office/officeart/2005/8/layout/chevron2"/>
    <dgm:cxn modelId="{CB4940E7-DF1B-4180-89A1-95171B4A46F9}" type="presParOf" srcId="{22FBB8C6-FD59-4940-9FAD-5F8ECF3561B3}" destId="{A2B142B4-99A0-414C-947E-9C91FA1193B0}" srcOrd="0" destOrd="0" presId="urn:microsoft.com/office/officeart/2005/8/layout/chevron2"/>
    <dgm:cxn modelId="{56B1B62C-9A80-402B-A6E2-47EEBB259C6D}" type="presParOf" srcId="{22FBB8C6-FD59-4940-9FAD-5F8ECF3561B3}" destId="{3133BFDE-F443-48D3-8847-A759CDE196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B0D339-D14E-4684-A544-66575CAE0F83}" type="doc">
      <dgm:prSet loTypeId="urn:microsoft.com/office/officeart/2005/8/layout/chevron2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1A1BDBF-9060-43D7-947A-C3EB986B41B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 </a:t>
          </a:r>
          <a:endParaRPr lang="fr-FR" dirty="0"/>
        </a:p>
      </dgm:t>
    </dgm:pt>
    <dgm:pt modelId="{801C976D-306A-4122-910E-F1803DCE9B3E}" type="parTrans" cxnId="{C73CDC34-E679-45E3-A185-DFA6F5ACDAE4}">
      <dgm:prSet/>
      <dgm:spPr/>
      <dgm:t>
        <a:bodyPr/>
        <a:lstStyle/>
        <a:p>
          <a:endParaRPr lang="fr-FR"/>
        </a:p>
      </dgm:t>
    </dgm:pt>
    <dgm:pt modelId="{20387A32-A760-4F1F-9DD5-265FA2F438D3}" type="sibTrans" cxnId="{C73CDC34-E679-45E3-A185-DFA6F5ACDAE4}">
      <dgm:prSet/>
      <dgm:spPr/>
      <dgm:t>
        <a:bodyPr/>
        <a:lstStyle/>
        <a:p>
          <a:endParaRPr lang="fr-FR"/>
        </a:p>
      </dgm:t>
    </dgm:pt>
    <dgm:pt modelId="{49304F54-3F50-4DEA-8C99-AC54D155A30F}">
      <dgm:prSet phldrT="[Texte]"/>
      <dgm:spPr/>
      <dgm:t>
        <a:bodyPr/>
        <a:lstStyle/>
        <a:p>
          <a:endParaRPr lang="fr-FR" dirty="0"/>
        </a:p>
      </dgm:t>
    </dgm:pt>
    <dgm:pt modelId="{C6CEE32E-A61A-4701-97CC-E8B8D2739986}" type="parTrans" cxnId="{1AA8CDC0-4E92-41D0-939B-860496A5094C}">
      <dgm:prSet/>
      <dgm:spPr/>
      <dgm:t>
        <a:bodyPr/>
        <a:lstStyle/>
        <a:p>
          <a:endParaRPr lang="fr-FR"/>
        </a:p>
      </dgm:t>
    </dgm:pt>
    <dgm:pt modelId="{7B7C6641-7350-4584-A181-BA09B40F0BC2}" type="sibTrans" cxnId="{1AA8CDC0-4E92-41D0-939B-860496A5094C}">
      <dgm:prSet/>
      <dgm:spPr/>
      <dgm:t>
        <a:bodyPr/>
        <a:lstStyle/>
        <a:p>
          <a:endParaRPr lang="fr-FR"/>
        </a:p>
      </dgm:t>
    </dgm:pt>
    <dgm:pt modelId="{2B6524DE-FEA0-4029-BE97-372F92A11130}">
      <dgm:prSet phldrT="[Texte]"/>
      <dgm:spPr/>
      <dgm:t>
        <a:bodyPr/>
        <a:lstStyle/>
        <a:p>
          <a:endParaRPr lang="fr-FR" dirty="0"/>
        </a:p>
      </dgm:t>
    </dgm:pt>
    <dgm:pt modelId="{E68268EB-CD71-4039-9A0F-4443C09EBF82}" type="parTrans" cxnId="{6B15D1DD-FEE8-4CC3-B52C-FAEB6D5391FD}">
      <dgm:prSet/>
      <dgm:spPr/>
      <dgm:t>
        <a:bodyPr/>
        <a:lstStyle/>
        <a:p>
          <a:endParaRPr lang="fr-FR"/>
        </a:p>
      </dgm:t>
    </dgm:pt>
    <dgm:pt modelId="{1808AA97-15DD-40A0-AF61-9B291BC9C5D5}" type="sibTrans" cxnId="{6B15D1DD-FEE8-4CC3-B52C-FAEB6D5391FD}">
      <dgm:prSet/>
      <dgm:spPr/>
      <dgm:t>
        <a:bodyPr/>
        <a:lstStyle/>
        <a:p>
          <a:endParaRPr lang="fr-FR"/>
        </a:p>
      </dgm:t>
    </dgm:pt>
    <dgm:pt modelId="{C6BAD87B-14DF-4C60-90B6-D164C337094D}">
      <dgm:prSet phldrT="[Texte]"/>
      <dgm:spPr>
        <a:solidFill>
          <a:schemeClr val="accent5"/>
        </a:solidFill>
      </dgm:spPr>
      <dgm:t>
        <a:bodyPr/>
        <a:lstStyle/>
        <a:p>
          <a:endParaRPr lang="fr-FR" dirty="0"/>
        </a:p>
      </dgm:t>
    </dgm:pt>
    <dgm:pt modelId="{D57ABF18-6BBE-4F84-AF24-E48C448451EF}" type="parTrans" cxnId="{88D62489-2CD6-4E7B-BF00-1DC04D28F96D}">
      <dgm:prSet/>
      <dgm:spPr/>
      <dgm:t>
        <a:bodyPr/>
        <a:lstStyle/>
        <a:p>
          <a:endParaRPr lang="fr-FR"/>
        </a:p>
      </dgm:t>
    </dgm:pt>
    <dgm:pt modelId="{437F06BD-A94F-44AD-A758-89C722877B42}" type="sibTrans" cxnId="{88D62489-2CD6-4E7B-BF00-1DC04D28F96D}">
      <dgm:prSet/>
      <dgm:spPr/>
      <dgm:t>
        <a:bodyPr/>
        <a:lstStyle/>
        <a:p>
          <a:endParaRPr lang="fr-FR"/>
        </a:p>
      </dgm:t>
    </dgm:pt>
    <dgm:pt modelId="{BFE9A91B-6105-4737-8AEC-DBEDDF0498DA}">
      <dgm:prSet phldrT="[Texte]"/>
      <dgm:spPr/>
      <dgm:t>
        <a:bodyPr/>
        <a:lstStyle/>
        <a:p>
          <a:endParaRPr lang="fr-FR" dirty="0"/>
        </a:p>
      </dgm:t>
    </dgm:pt>
    <dgm:pt modelId="{791A50B6-5579-47DC-896C-C2E1EBBAC296}" type="parTrans" cxnId="{346EE8C9-EAF2-4E37-A594-1E27F3282C68}">
      <dgm:prSet/>
      <dgm:spPr/>
      <dgm:t>
        <a:bodyPr/>
        <a:lstStyle/>
        <a:p>
          <a:endParaRPr lang="fr-FR"/>
        </a:p>
      </dgm:t>
    </dgm:pt>
    <dgm:pt modelId="{1418E0B7-4EF5-437F-946D-F32861478069}" type="sibTrans" cxnId="{346EE8C9-EAF2-4E37-A594-1E27F3282C68}">
      <dgm:prSet/>
      <dgm:spPr/>
      <dgm:t>
        <a:bodyPr/>
        <a:lstStyle/>
        <a:p>
          <a:endParaRPr lang="fr-FR"/>
        </a:p>
      </dgm:t>
    </dgm:pt>
    <dgm:pt modelId="{9B4D236C-D372-4D8B-922A-2B4D1B9A2816}">
      <dgm:prSet phldrT="[Texte]"/>
      <dgm:spPr/>
      <dgm:t>
        <a:bodyPr/>
        <a:lstStyle/>
        <a:p>
          <a:endParaRPr lang="fr-FR" dirty="0"/>
        </a:p>
      </dgm:t>
    </dgm:pt>
    <dgm:pt modelId="{4F8B768E-08CE-4175-8031-140980C5147C}" type="parTrans" cxnId="{F64A390A-1760-44D1-9ED3-EE35E2FF2B15}">
      <dgm:prSet/>
      <dgm:spPr/>
      <dgm:t>
        <a:bodyPr/>
        <a:lstStyle/>
        <a:p>
          <a:endParaRPr lang="fr-FR"/>
        </a:p>
      </dgm:t>
    </dgm:pt>
    <dgm:pt modelId="{1EC3FDC1-F314-40DE-9F8B-2B7D905BC5DE}" type="sibTrans" cxnId="{F64A390A-1760-44D1-9ED3-EE35E2FF2B15}">
      <dgm:prSet/>
      <dgm:spPr/>
      <dgm:t>
        <a:bodyPr/>
        <a:lstStyle/>
        <a:p>
          <a:endParaRPr lang="fr-FR"/>
        </a:p>
      </dgm:t>
    </dgm:pt>
    <dgm:pt modelId="{0A3B6ADA-EB8D-4F3C-BA12-33811108C55C}">
      <dgm:prSet/>
      <dgm:spPr/>
      <dgm:t>
        <a:bodyPr/>
        <a:lstStyle/>
        <a:p>
          <a:endParaRPr lang="fr-FR" dirty="0"/>
        </a:p>
      </dgm:t>
    </dgm:pt>
    <dgm:pt modelId="{66FCE25D-5F38-48A3-84CF-FAFD1C108130}" type="parTrans" cxnId="{A89E1530-0CA4-40B5-B3B3-2A67C1979446}">
      <dgm:prSet/>
      <dgm:spPr/>
      <dgm:t>
        <a:bodyPr/>
        <a:lstStyle/>
        <a:p>
          <a:endParaRPr lang="fr-FR"/>
        </a:p>
      </dgm:t>
    </dgm:pt>
    <dgm:pt modelId="{4ACE04C0-017D-439E-9209-BCE5843BC253}" type="sibTrans" cxnId="{A89E1530-0CA4-40B5-B3B3-2A67C1979446}">
      <dgm:prSet/>
      <dgm:spPr/>
      <dgm:t>
        <a:bodyPr/>
        <a:lstStyle/>
        <a:p>
          <a:endParaRPr lang="fr-FR"/>
        </a:p>
      </dgm:t>
    </dgm:pt>
    <dgm:pt modelId="{CF5D90B4-DF28-4938-8AE3-BBAB37EC38F4}">
      <dgm:prSet phldrT="[Texte]"/>
      <dgm:spPr/>
      <dgm:t>
        <a:bodyPr/>
        <a:lstStyle/>
        <a:p>
          <a:endParaRPr lang="fr-FR" dirty="0"/>
        </a:p>
      </dgm:t>
    </dgm:pt>
    <dgm:pt modelId="{89058730-FF0A-4795-A97E-91EDC45DC1F4}" type="parTrans" cxnId="{21D6A8EB-B503-4A9F-AAC3-A32C31601E1E}">
      <dgm:prSet/>
      <dgm:spPr/>
      <dgm:t>
        <a:bodyPr/>
        <a:lstStyle/>
        <a:p>
          <a:endParaRPr lang="fr-FR"/>
        </a:p>
      </dgm:t>
    </dgm:pt>
    <dgm:pt modelId="{3EF6F5FC-65BB-4F46-87DF-F5F9B07A6855}" type="sibTrans" cxnId="{21D6A8EB-B503-4A9F-AAC3-A32C31601E1E}">
      <dgm:prSet/>
      <dgm:spPr/>
      <dgm:t>
        <a:bodyPr/>
        <a:lstStyle/>
        <a:p>
          <a:endParaRPr lang="fr-FR"/>
        </a:p>
      </dgm:t>
    </dgm:pt>
    <dgm:pt modelId="{1E02B683-3C9B-44E2-8814-A11088AE887A}">
      <dgm:prSet/>
      <dgm:spPr/>
      <dgm:t>
        <a:bodyPr/>
        <a:lstStyle/>
        <a:p>
          <a:r>
            <a:rPr lang="fr-FR" dirty="0" smtClean="0"/>
            <a:t>Présentation du groupe</a:t>
          </a:r>
          <a:endParaRPr lang="fr-FR" dirty="0"/>
        </a:p>
      </dgm:t>
    </dgm:pt>
    <dgm:pt modelId="{18A79121-3BAB-4CD4-BCED-85535A3B6397}" type="parTrans" cxnId="{54A9C135-B1AD-42B5-95E8-B1E91D57C654}">
      <dgm:prSet/>
      <dgm:spPr/>
      <dgm:t>
        <a:bodyPr/>
        <a:lstStyle/>
        <a:p>
          <a:endParaRPr lang="fr-FR"/>
        </a:p>
      </dgm:t>
    </dgm:pt>
    <dgm:pt modelId="{717A5E29-811A-4310-9177-B192CAB1CC38}" type="sibTrans" cxnId="{54A9C135-B1AD-42B5-95E8-B1E91D57C654}">
      <dgm:prSet/>
      <dgm:spPr/>
      <dgm:t>
        <a:bodyPr/>
        <a:lstStyle/>
        <a:p>
          <a:endParaRPr lang="fr-FR"/>
        </a:p>
      </dgm:t>
    </dgm:pt>
    <dgm:pt modelId="{B7584F6A-7B32-48B1-84D4-5F358A27182D}">
      <dgm:prSet/>
      <dgm:spPr/>
      <dgm:t>
        <a:bodyPr/>
        <a:lstStyle/>
        <a:p>
          <a:r>
            <a:rPr lang="fr-FR" dirty="0" smtClean="0"/>
            <a:t>Rappel du contexte</a:t>
          </a:r>
          <a:endParaRPr lang="fr-FR" dirty="0"/>
        </a:p>
      </dgm:t>
    </dgm:pt>
    <dgm:pt modelId="{0C44230A-9875-46A0-8328-53C75330B2E5}" type="parTrans" cxnId="{F846A29D-102F-4E37-9AE8-A3A4847B6B88}">
      <dgm:prSet/>
      <dgm:spPr/>
      <dgm:t>
        <a:bodyPr/>
        <a:lstStyle/>
        <a:p>
          <a:endParaRPr lang="fr-FR"/>
        </a:p>
      </dgm:t>
    </dgm:pt>
    <dgm:pt modelId="{21EFB1F9-AD26-4A36-A32D-2C27BA95FA7E}" type="sibTrans" cxnId="{F846A29D-102F-4E37-9AE8-A3A4847B6B88}">
      <dgm:prSet/>
      <dgm:spPr/>
      <dgm:t>
        <a:bodyPr/>
        <a:lstStyle/>
        <a:p>
          <a:endParaRPr lang="fr-FR"/>
        </a:p>
      </dgm:t>
    </dgm:pt>
    <dgm:pt modelId="{C9D29D05-3F5C-467D-93E1-CC578CC6235F}">
      <dgm:prSet/>
      <dgm:spPr/>
      <dgm:t>
        <a:bodyPr/>
        <a:lstStyle/>
        <a:p>
          <a:r>
            <a:rPr lang="fr-FR" dirty="0" smtClean="0"/>
            <a:t>Rappel du besoin</a:t>
          </a:r>
          <a:endParaRPr lang="fr-FR" dirty="0"/>
        </a:p>
      </dgm:t>
    </dgm:pt>
    <dgm:pt modelId="{D401812B-B548-406E-BC59-774A3B19118B}" type="parTrans" cxnId="{BB3593EE-7744-46FC-9405-104889142CB2}">
      <dgm:prSet/>
      <dgm:spPr/>
      <dgm:t>
        <a:bodyPr/>
        <a:lstStyle/>
        <a:p>
          <a:endParaRPr lang="fr-FR"/>
        </a:p>
      </dgm:t>
    </dgm:pt>
    <dgm:pt modelId="{85F4E93A-A59C-44A8-ABF0-DBEC3F054790}" type="sibTrans" cxnId="{BB3593EE-7744-46FC-9405-104889142CB2}">
      <dgm:prSet/>
      <dgm:spPr/>
      <dgm:t>
        <a:bodyPr/>
        <a:lstStyle/>
        <a:p>
          <a:endParaRPr lang="fr-FR"/>
        </a:p>
      </dgm:t>
    </dgm:pt>
    <dgm:pt modelId="{A139856B-8DE5-433B-BBBC-02D2B96FD03E}">
      <dgm:prSet/>
      <dgm:spPr/>
      <dgm:t>
        <a:bodyPr/>
        <a:lstStyle/>
        <a:p>
          <a:r>
            <a:rPr lang="fr-FR" dirty="0" smtClean="0"/>
            <a:t>Rappel des contraintes</a:t>
          </a:r>
          <a:endParaRPr lang="fr-FR" dirty="0"/>
        </a:p>
      </dgm:t>
    </dgm:pt>
    <dgm:pt modelId="{DDA7090C-B333-4E2C-9C48-96A6BDBC800B}" type="parTrans" cxnId="{5C2BB0CE-30C3-4296-B614-D2D0D75E2B66}">
      <dgm:prSet/>
      <dgm:spPr/>
      <dgm:t>
        <a:bodyPr/>
        <a:lstStyle/>
        <a:p>
          <a:endParaRPr lang="fr-FR"/>
        </a:p>
      </dgm:t>
    </dgm:pt>
    <dgm:pt modelId="{E9356143-CD7E-4442-B6D8-9B86F97B4C3D}" type="sibTrans" cxnId="{5C2BB0CE-30C3-4296-B614-D2D0D75E2B66}">
      <dgm:prSet/>
      <dgm:spPr/>
      <dgm:t>
        <a:bodyPr/>
        <a:lstStyle/>
        <a:p>
          <a:endParaRPr lang="fr-FR"/>
        </a:p>
      </dgm:t>
    </dgm:pt>
    <dgm:pt modelId="{3E8F2F71-FFF2-4672-AAC3-49EA2BD10249}">
      <dgm:prSet/>
      <dgm:spPr/>
      <dgm:t>
        <a:bodyPr/>
        <a:lstStyle/>
        <a:p>
          <a:r>
            <a:rPr lang="fr-FR" dirty="0" smtClean="0"/>
            <a:t>Présentation de la solution</a:t>
          </a:r>
          <a:endParaRPr lang="fr-FR" dirty="0"/>
        </a:p>
      </dgm:t>
    </dgm:pt>
    <dgm:pt modelId="{226F39B1-5F89-48AC-8358-F9822407C353}" type="parTrans" cxnId="{66B91877-E0FD-4182-8079-D4D2213E15C1}">
      <dgm:prSet/>
      <dgm:spPr/>
      <dgm:t>
        <a:bodyPr/>
        <a:lstStyle/>
        <a:p>
          <a:endParaRPr lang="fr-FR"/>
        </a:p>
      </dgm:t>
    </dgm:pt>
    <dgm:pt modelId="{F421E897-3B88-42BA-B92C-50FCBAD52634}" type="sibTrans" cxnId="{66B91877-E0FD-4182-8079-D4D2213E15C1}">
      <dgm:prSet/>
      <dgm:spPr/>
      <dgm:t>
        <a:bodyPr/>
        <a:lstStyle/>
        <a:p>
          <a:endParaRPr lang="fr-FR"/>
        </a:p>
      </dgm:t>
    </dgm:pt>
    <dgm:pt modelId="{551ED899-D35A-401A-AC4C-C8699B5A2A9B}">
      <dgm:prSet/>
      <dgm:spPr/>
      <dgm:t>
        <a:bodyPr/>
        <a:lstStyle/>
        <a:p>
          <a:r>
            <a:rPr lang="fr-FR" dirty="0" smtClean="0"/>
            <a:t>Perspective d’évolution</a:t>
          </a:r>
          <a:endParaRPr lang="fr-FR" dirty="0"/>
        </a:p>
      </dgm:t>
    </dgm:pt>
    <dgm:pt modelId="{8F83A41E-27DC-49B4-84D3-37A551983B05}" type="parTrans" cxnId="{BC9229B2-B887-4BCF-A1C5-3E73F499DEDE}">
      <dgm:prSet/>
      <dgm:spPr/>
      <dgm:t>
        <a:bodyPr/>
        <a:lstStyle/>
        <a:p>
          <a:endParaRPr lang="fr-FR"/>
        </a:p>
      </dgm:t>
    </dgm:pt>
    <dgm:pt modelId="{5B3AD6B6-77CB-473F-B9DB-B89FE4E10ED1}" type="sibTrans" cxnId="{BC9229B2-B887-4BCF-A1C5-3E73F499DEDE}">
      <dgm:prSet/>
      <dgm:spPr/>
      <dgm:t>
        <a:bodyPr/>
        <a:lstStyle/>
        <a:p>
          <a:endParaRPr lang="fr-FR"/>
        </a:p>
      </dgm:t>
    </dgm:pt>
    <dgm:pt modelId="{67688592-4CFE-4A9A-9859-3A77CA55B734}">
      <dgm:prSet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F6B7E81-3EBC-4C3F-96D8-F551954B30AB}" type="parTrans" cxnId="{9496B1A3-FF46-4CAC-87E9-C31074920F94}">
      <dgm:prSet/>
      <dgm:spPr/>
      <dgm:t>
        <a:bodyPr/>
        <a:lstStyle/>
        <a:p>
          <a:endParaRPr lang="fr-FR"/>
        </a:p>
      </dgm:t>
    </dgm:pt>
    <dgm:pt modelId="{FD9410EC-B4C4-44C8-8B91-537FCFF2DA8F}" type="sibTrans" cxnId="{9496B1A3-FF46-4CAC-87E9-C31074920F94}">
      <dgm:prSet/>
      <dgm:spPr/>
      <dgm:t>
        <a:bodyPr/>
        <a:lstStyle/>
        <a:p>
          <a:endParaRPr lang="fr-FR"/>
        </a:p>
      </dgm:t>
    </dgm:pt>
    <dgm:pt modelId="{8BA6666F-8040-4459-9B62-3C65F0A743E9}">
      <dgm:prSet/>
      <dgm:spPr/>
      <dgm:t>
        <a:bodyPr/>
        <a:lstStyle/>
        <a:p>
          <a:r>
            <a:rPr lang="fr-FR" dirty="0" smtClean="0"/>
            <a:t>Questions</a:t>
          </a:r>
          <a:endParaRPr lang="fr-FR" dirty="0"/>
        </a:p>
      </dgm:t>
    </dgm:pt>
    <dgm:pt modelId="{9473E408-E74A-4C83-9CF7-2B65C3D12A1D}" type="parTrans" cxnId="{4289D446-2459-4541-81AC-7BC45120B0A1}">
      <dgm:prSet/>
      <dgm:spPr/>
      <dgm:t>
        <a:bodyPr/>
        <a:lstStyle/>
        <a:p>
          <a:endParaRPr lang="fr-FR"/>
        </a:p>
      </dgm:t>
    </dgm:pt>
    <dgm:pt modelId="{DB417A09-6248-4EC0-B827-8878D92ECAEE}" type="sibTrans" cxnId="{4289D446-2459-4541-81AC-7BC45120B0A1}">
      <dgm:prSet/>
      <dgm:spPr/>
      <dgm:t>
        <a:bodyPr/>
        <a:lstStyle/>
        <a:p>
          <a:endParaRPr lang="fr-FR"/>
        </a:p>
      </dgm:t>
    </dgm:pt>
    <dgm:pt modelId="{C3DB0AFC-11EC-48D3-8A3A-E81C02DA42CD}" type="pres">
      <dgm:prSet presAssocID="{BFB0D339-D14E-4684-A544-66575CAE0F8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7A4A160-3886-4CBD-8282-0D5DFD42B44B}" type="pres">
      <dgm:prSet presAssocID="{01A1BDBF-9060-43D7-947A-C3EB986B41B3}" presName="composite" presStyleCnt="0"/>
      <dgm:spPr/>
    </dgm:pt>
    <dgm:pt modelId="{35FF9E41-D4B8-4D15-B56E-24734794F710}" type="pres">
      <dgm:prSet presAssocID="{01A1BDBF-9060-43D7-947A-C3EB986B41B3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FFC65D-0067-41B6-8E79-4D921303EBFB}" type="pres">
      <dgm:prSet presAssocID="{01A1BDBF-9060-43D7-947A-C3EB986B41B3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4AEE846-A7B6-4A37-83CB-4D2CC91EE5F1}" type="pres">
      <dgm:prSet presAssocID="{20387A32-A760-4F1F-9DD5-265FA2F438D3}" presName="sp" presStyleCnt="0"/>
      <dgm:spPr/>
    </dgm:pt>
    <dgm:pt modelId="{E6E11527-A352-4732-8D05-EBC2A15D6AE6}" type="pres">
      <dgm:prSet presAssocID="{0A3B6ADA-EB8D-4F3C-BA12-33811108C55C}" presName="composite" presStyleCnt="0"/>
      <dgm:spPr/>
    </dgm:pt>
    <dgm:pt modelId="{03826445-3732-4711-A91B-AA6E549B944A}" type="pres">
      <dgm:prSet presAssocID="{0A3B6ADA-EB8D-4F3C-BA12-33811108C55C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7EF870E-DEFF-495B-83E3-E23DB1870DB9}" type="pres">
      <dgm:prSet presAssocID="{0A3B6ADA-EB8D-4F3C-BA12-33811108C55C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554E2C2-942E-4546-8EA9-75DDAA0172FA}" type="pres">
      <dgm:prSet presAssocID="{4ACE04C0-017D-439E-9209-BCE5843BC253}" presName="sp" presStyleCnt="0"/>
      <dgm:spPr/>
    </dgm:pt>
    <dgm:pt modelId="{6B519DCA-BB71-49F0-985B-FE0E7A8ACF6A}" type="pres">
      <dgm:prSet presAssocID="{49304F54-3F50-4DEA-8C99-AC54D155A30F}" presName="composite" presStyleCnt="0"/>
      <dgm:spPr/>
    </dgm:pt>
    <dgm:pt modelId="{F27982F0-F88E-471E-864B-093C3F2B686E}" type="pres">
      <dgm:prSet presAssocID="{49304F54-3F50-4DEA-8C99-AC54D155A30F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E13891-6499-4326-B6B8-CD613E2A6929}" type="pres">
      <dgm:prSet presAssocID="{49304F54-3F50-4DEA-8C99-AC54D155A30F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0DBA45-7E52-4CD2-BA57-3B6DE06EC156}" type="pres">
      <dgm:prSet presAssocID="{7B7C6641-7350-4584-A181-BA09B40F0BC2}" presName="sp" presStyleCnt="0"/>
      <dgm:spPr/>
    </dgm:pt>
    <dgm:pt modelId="{11B516BA-DA59-43BD-8581-DD0B85AEF25A}" type="pres">
      <dgm:prSet presAssocID="{2B6524DE-FEA0-4029-BE97-372F92A11130}" presName="composite" presStyleCnt="0"/>
      <dgm:spPr/>
    </dgm:pt>
    <dgm:pt modelId="{3FE71A19-FB4F-47D3-9DCA-C7AECFB4F405}" type="pres">
      <dgm:prSet presAssocID="{2B6524DE-FEA0-4029-BE97-372F92A11130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F38986-D36B-4AF0-A239-8FD21EE76F13}" type="pres">
      <dgm:prSet presAssocID="{2B6524DE-FEA0-4029-BE97-372F92A11130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2925EA-B10A-465E-8078-67928E290ECC}" type="pres">
      <dgm:prSet presAssocID="{1808AA97-15DD-40A0-AF61-9B291BC9C5D5}" presName="sp" presStyleCnt="0"/>
      <dgm:spPr/>
    </dgm:pt>
    <dgm:pt modelId="{6885634B-307C-43E8-A959-655AD7D6CFD6}" type="pres">
      <dgm:prSet presAssocID="{C6BAD87B-14DF-4C60-90B6-D164C337094D}" presName="composite" presStyleCnt="0"/>
      <dgm:spPr/>
    </dgm:pt>
    <dgm:pt modelId="{F6C8C543-6727-4B23-B741-D693721E40FD}" type="pres">
      <dgm:prSet presAssocID="{C6BAD87B-14DF-4C60-90B6-D164C337094D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F3A0371-A2EA-4FBE-BD5D-7F231819B3F7}" type="pres">
      <dgm:prSet presAssocID="{C6BAD87B-14DF-4C60-90B6-D164C337094D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BACB00-A2EF-433C-987B-64375F2F161C}" type="pres">
      <dgm:prSet presAssocID="{437F06BD-A94F-44AD-A758-89C722877B42}" presName="sp" presStyleCnt="0"/>
      <dgm:spPr/>
    </dgm:pt>
    <dgm:pt modelId="{9C2925CA-5414-4A36-B621-1723A58F896D}" type="pres">
      <dgm:prSet presAssocID="{BFE9A91B-6105-4737-8AEC-DBEDDF0498DA}" presName="composite" presStyleCnt="0"/>
      <dgm:spPr/>
    </dgm:pt>
    <dgm:pt modelId="{0432A272-853C-4BF5-AB2C-69A23D39030F}" type="pres">
      <dgm:prSet presAssocID="{BFE9A91B-6105-4737-8AEC-DBEDDF0498DA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1A475E-2F1B-42A9-BC52-5BFED914866B}" type="pres">
      <dgm:prSet presAssocID="{BFE9A91B-6105-4737-8AEC-DBEDDF0498DA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12863F9-FD0F-4D8A-9014-C2F5C33C0533}" type="pres">
      <dgm:prSet presAssocID="{1418E0B7-4EF5-437F-946D-F32861478069}" presName="sp" presStyleCnt="0"/>
      <dgm:spPr/>
    </dgm:pt>
    <dgm:pt modelId="{7BFEF963-49E5-4CE1-BE3C-C869C5CF1B05}" type="pres">
      <dgm:prSet presAssocID="{CF5D90B4-DF28-4938-8AE3-BBAB37EC38F4}" presName="composite" presStyleCnt="0"/>
      <dgm:spPr/>
    </dgm:pt>
    <dgm:pt modelId="{656F83D6-D6F8-4576-BDE0-0400768254C5}" type="pres">
      <dgm:prSet presAssocID="{CF5D90B4-DF28-4938-8AE3-BBAB37EC38F4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AB9FBA-C49D-422D-839F-0191FB1DFA74}" type="pres">
      <dgm:prSet presAssocID="{CF5D90B4-DF28-4938-8AE3-BBAB37EC38F4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ECDEB88-964A-47DF-93FD-9C608DD0BFB9}" type="pres">
      <dgm:prSet presAssocID="{3EF6F5FC-65BB-4F46-87DF-F5F9B07A6855}" presName="sp" presStyleCnt="0"/>
      <dgm:spPr/>
    </dgm:pt>
    <dgm:pt modelId="{22FBB8C6-FD59-4940-9FAD-5F8ECF3561B3}" type="pres">
      <dgm:prSet presAssocID="{9B4D236C-D372-4D8B-922A-2B4D1B9A2816}" presName="composite" presStyleCnt="0"/>
      <dgm:spPr/>
    </dgm:pt>
    <dgm:pt modelId="{A2B142B4-99A0-414C-947E-9C91FA1193B0}" type="pres">
      <dgm:prSet presAssocID="{9B4D236C-D372-4D8B-922A-2B4D1B9A2816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33BFDE-F443-48D3-8847-A759CDE1969C}" type="pres">
      <dgm:prSet presAssocID="{9B4D236C-D372-4D8B-922A-2B4D1B9A2816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54A265C-4B69-4E4A-80B8-CF501094DE3D}" type="presOf" srcId="{C6BAD87B-14DF-4C60-90B6-D164C337094D}" destId="{F6C8C543-6727-4B23-B741-D693721E40FD}" srcOrd="0" destOrd="0" presId="urn:microsoft.com/office/officeart/2005/8/layout/chevron2"/>
    <dgm:cxn modelId="{BC9229B2-B887-4BCF-A1C5-3E73F499DEDE}" srcId="{BFE9A91B-6105-4737-8AEC-DBEDDF0498DA}" destId="{551ED899-D35A-401A-AC4C-C8699B5A2A9B}" srcOrd="0" destOrd="0" parTransId="{8F83A41E-27DC-49B4-84D3-37A551983B05}" sibTransId="{5B3AD6B6-77CB-473F-B9DB-B89FE4E10ED1}"/>
    <dgm:cxn modelId="{F846A29D-102F-4E37-9AE8-A3A4847B6B88}" srcId="{0A3B6ADA-EB8D-4F3C-BA12-33811108C55C}" destId="{B7584F6A-7B32-48B1-84D4-5F358A27182D}" srcOrd="0" destOrd="0" parTransId="{0C44230A-9875-46A0-8328-53C75330B2E5}" sibTransId="{21EFB1F9-AD26-4A36-A32D-2C27BA95FA7E}"/>
    <dgm:cxn modelId="{BC24A892-8FCE-41B5-AF3F-08CFEF6F1419}" type="presOf" srcId="{B7584F6A-7B32-48B1-84D4-5F358A27182D}" destId="{77EF870E-DEFF-495B-83E3-E23DB1870DB9}" srcOrd="0" destOrd="0" presId="urn:microsoft.com/office/officeart/2005/8/layout/chevron2"/>
    <dgm:cxn modelId="{AF02C130-9E15-4B9A-B4F4-9FA9BC602CB0}" type="presOf" srcId="{BFE9A91B-6105-4737-8AEC-DBEDDF0498DA}" destId="{0432A272-853C-4BF5-AB2C-69A23D39030F}" srcOrd="0" destOrd="0" presId="urn:microsoft.com/office/officeart/2005/8/layout/chevron2"/>
    <dgm:cxn modelId="{8299DF57-5EBB-44F2-92D9-C417A4E2BD32}" type="presOf" srcId="{67688592-4CFE-4A9A-9859-3A77CA55B734}" destId="{6DAB9FBA-C49D-422D-839F-0191FB1DFA74}" srcOrd="0" destOrd="0" presId="urn:microsoft.com/office/officeart/2005/8/layout/chevron2"/>
    <dgm:cxn modelId="{ABB6F5FC-6278-4087-A0D2-334E87EDA899}" type="presOf" srcId="{8BA6666F-8040-4459-9B62-3C65F0A743E9}" destId="{3133BFDE-F443-48D3-8847-A759CDE1969C}" srcOrd="0" destOrd="0" presId="urn:microsoft.com/office/officeart/2005/8/layout/chevron2"/>
    <dgm:cxn modelId="{6B15D1DD-FEE8-4CC3-B52C-FAEB6D5391FD}" srcId="{BFB0D339-D14E-4684-A544-66575CAE0F83}" destId="{2B6524DE-FEA0-4029-BE97-372F92A11130}" srcOrd="3" destOrd="0" parTransId="{E68268EB-CD71-4039-9A0F-4443C09EBF82}" sibTransId="{1808AA97-15DD-40A0-AF61-9B291BC9C5D5}"/>
    <dgm:cxn modelId="{88D62489-2CD6-4E7B-BF00-1DC04D28F96D}" srcId="{BFB0D339-D14E-4684-A544-66575CAE0F83}" destId="{C6BAD87B-14DF-4C60-90B6-D164C337094D}" srcOrd="4" destOrd="0" parTransId="{D57ABF18-6BBE-4F84-AF24-E48C448451EF}" sibTransId="{437F06BD-A94F-44AD-A758-89C722877B42}"/>
    <dgm:cxn modelId="{66B91877-E0FD-4182-8079-D4D2213E15C1}" srcId="{C6BAD87B-14DF-4C60-90B6-D164C337094D}" destId="{3E8F2F71-FFF2-4672-AAC3-49EA2BD10249}" srcOrd="0" destOrd="0" parTransId="{226F39B1-5F89-48AC-8358-F9822407C353}" sibTransId="{F421E897-3B88-42BA-B92C-50FCBAD52634}"/>
    <dgm:cxn modelId="{CDC6BC79-8E55-4C49-8BF5-A7A68C8687FB}" type="presOf" srcId="{9B4D236C-D372-4D8B-922A-2B4D1B9A2816}" destId="{A2B142B4-99A0-414C-947E-9C91FA1193B0}" srcOrd="0" destOrd="0" presId="urn:microsoft.com/office/officeart/2005/8/layout/chevron2"/>
    <dgm:cxn modelId="{C0367592-6B02-47BF-9BF0-687D2E7FD857}" type="presOf" srcId="{1E02B683-3C9B-44E2-8814-A11088AE887A}" destId="{9BFFC65D-0067-41B6-8E79-4D921303EBFB}" srcOrd="0" destOrd="0" presId="urn:microsoft.com/office/officeart/2005/8/layout/chevron2"/>
    <dgm:cxn modelId="{04C88B0A-9862-4915-A20D-B6DB7E2B9ECD}" type="presOf" srcId="{49304F54-3F50-4DEA-8C99-AC54D155A30F}" destId="{F27982F0-F88E-471E-864B-093C3F2B686E}" srcOrd="0" destOrd="0" presId="urn:microsoft.com/office/officeart/2005/8/layout/chevron2"/>
    <dgm:cxn modelId="{8573C9DD-81A1-4A7C-AD38-96692964B84F}" type="presOf" srcId="{0A3B6ADA-EB8D-4F3C-BA12-33811108C55C}" destId="{03826445-3732-4711-A91B-AA6E549B944A}" srcOrd="0" destOrd="0" presId="urn:microsoft.com/office/officeart/2005/8/layout/chevron2"/>
    <dgm:cxn modelId="{A89E1530-0CA4-40B5-B3B3-2A67C1979446}" srcId="{BFB0D339-D14E-4684-A544-66575CAE0F83}" destId="{0A3B6ADA-EB8D-4F3C-BA12-33811108C55C}" srcOrd="1" destOrd="0" parTransId="{66FCE25D-5F38-48A3-84CF-FAFD1C108130}" sibTransId="{4ACE04C0-017D-439E-9209-BCE5843BC253}"/>
    <dgm:cxn modelId="{BB3593EE-7744-46FC-9405-104889142CB2}" srcId="{49304F54-3F50-4DEA-8C99-AC54D155A30F}" destId="{C9D29D05-3F5C-467D-93E1-CC578CC6235F}" srcOrd="0" destOrd="0" parTransId="{D401812B-B548-406E-BC59-774A3B19118B}" sibTransId="{85F4E93A-A59C-44A8-ABF0-DBEC3F054790}"/>
    <dgm:cxn modelId="{ACBB0E33-58CE-4742-B190-14F0431FBC51}" type="presOf" srcId="{A139856B-8DE5-433B-BBBC-02D2B96FD03E}" destId="{7CF38986-D36B-4AF0-A239-8FD21EE76F13}" srcOrd="0" destOrd="0" presId="urn:microsoft.com/office/officeart/2005/8/layout/chevron2"/>
    <dgm:cxn modelId="{4289D446-2459-4541-81AC-7BC45120B0A1}" srcId="{9B4D236C-D372-4D8B-922A-2B4D1B9A2816}" destId="{8BA6666F-8040-4459-9B62-3C65F0A743E9}" srcOrd="0" destOrd="0" parTransId="{9473E408-E74A-4C83-9CF7-2B65C3D12A1D}" sibTransId="{DB417A09-6248-4EC0-B827-8878D92ECAEE}"/>
    <dgm:cxn modelId="{F64A390A-1760-44D1-9ED3-EE35E2FF2B15}" srcId="{BFB0D339-D14E-4684-A544-66575CAE0F83}" destId="{9B4D236C-D372-4D8B-922A-2B4D1B9A2816}" srcOrd="7" destOrd="0" parTransId="{4F8B768E-08CE-4175-8031-140980C5147C}" sibTransId="{1EC3FDC1-F314-40DE-9F8B-2B7D905BC5DE}"/>
    <dgm:cxn modelId="{1AA8CDC0-4E92-41D0-939B-860496A5094C}" srcId="{BFB0D339-D14E-4684-A544-66575CAE0F83}" destId="{49304F54-3F50-4DEA-8C99-AC54D155A30F}" srcOrd="2" destOrd="0" parTransId="{C6CEE32E-A61A-4701-97CC-E8B8D2739986}" sibTransId="{7B7C6641-7350-4584-A181-BA09B40F0BC2}"/>
    <dgm:cxn modelId="{83E1BD20-6E39-4B81-B17F-D1C88F3E61BE}" type="presOf" srcId="{C9D29D05-3F5C-467D-93E1-CC578CC6235F}" destId="{24E13891-6499-4326-B6B8-CD613E2A6929}" srcOrd="0" destOrd="0" presId="urn:microsoft.com/office/officeart/2005/8/layout/chevron2"/>
    <dgm:cxn modelId="{21D6A8EB-B503-4A9F-AAC3-A32C31601E1E}" srcId="{BFB0D339-D14E-4684-A544-66575CAE0F83}" destId="{CF5D90B4-DF28-4938-8AE3-BBAB37EC38F4}" srcOrd="6" destOrd="0" parTransId="{89058730-FF0A-4795-A97E-91EDC45DC1F4}" sibTransId="{3EF6F5FC-65BB-4F46-87DF-F5F9B07A6855}"/>
    <dgm:cxn modelId="{BD06B645-5F63-4D0B-A8C0-DE11E0973DED}" type="presOf" srcId="{551ED899-D35A-401A-AC4C-C8699B5A2A9B}" destId="{DB1A475E-2F1B-42A9-BC52-5BFED914866B}" srcOrd="0" destOrd="0" presId="urn:microsoft.com/office/officeart/2005/8/layout/chevron2"/>
    <dgm:cxn modelId="{5C2BB0CE-30C3-4296-B614-D2D0D75E2B66}" srcId="{2B6524DE-FEA0-4029-BE97-372F92A11130}" destId="{A139856B-8DE5-433B-BBBC-02D2B96FD03E}" srcOrd="0" destOrd="0" parTransId="{DDA7090C-B333-4E2C-9C48-96A6BDBC800B}" sibTransId="{E9356143-CD7E-4442-B6D8-9B86F97B4C3D}"/>
    <dgm:cxn modelId="{9496B1A3-FF46-4CAC-87E9-C31074920F94}" srcId="{CF5D90B4-DF28-4938-8AE3-BBAB37EC38F4}" destId="{67688592-4CFE-4A9A-9859-3A77CA55B734}" srcOrd="0" destOrd="0" parTransId="{7F6B7E81-3EBC-4C3F-96D8-F551954B30AB}" sibTransId="{FD9410EC-B4C4-44C8-8B91-537FCFF2DA8F}"/>
    <dgm:cxn modelId="{1CC8D31A-4A95-487E-9499-3FFAE17B772E}" type="presOf" srcId="{3E8F2F71-FFF2-4672-AAC3-49EA2BD10249}" destId="{DF3A0371-A2EA-4FBE-BD5D-7F231819B3F7}" srcOrd="0" destOrd="0" presId="urn:microsoft.com/office/officeart/2005/8/layout/chevron2"/>
    <dgm:cxn modelId="{346EE8C9-EAF2-4E37-A594-1E27F3282C68}" srcId="{BFB0D339-D14E-4684-A544-66575CAE0F83}" destId="{BFE9A91B-6105-4737-8AEC-DBEDDF0498DA}" srcOrd="5" destOrd="0" parTransId="{791A50B6-5579-47DC-896C-C2E1EBBAC296}" sibTransId="{1418E0B7-4EF5-437F-946D-F32861478069}"/>
    <dgm:cxn modelId="{C73CDC34-E679-45E3-A185-DFA6F5ACDAE4}" srcId="{BFB0D339-D14E-4684-A544-66575CAE0F83}" destId="{01A1BDBF-9060-43D7-947A-C3EB986B41B3}" srcOrd="0" destOrd="0" parTransId="{801C976D-306A-4122-910E-F1803DCE9B3E}" sibTransId="{20387A32-A760-4F1F-9DD5-265FA2F438D3}"/>
    <dgm:cxn modelId="{BDCE6F2F-811A-46A7-8354-A0646F06A730}" type="presOf" srcId="{2B6524DE-FEA0-4029-BE97-372F92A11130}" destId="{3FE71A19-FB4F-47D3-9DCA-C7AECFB4F405}" srcOrd="0" destOrd="0" presId="urn:microsoft.com/office/officeart/2005/8/layout/chevron2"/>
    <dgm:cxn modelId="{0E7C87C7-7EE9-448D-B7FF-56AC250F4CED}" type="presOf" srcId="{BFB0D339-D14E-4684-A544-66575CAE0F83}" destId="{C3DB0AFC-11EC-48D3-8A3A-E81C02DA42CD}" srcOrd="0" destOrd="0" presId="urn:microsoft.com/office/officeart/2005/8/layout/chevron2"/>
    <dgm:cxn modelId="{54A9C135-B1AD-42B5-95E8-B1E91D57C654}" srcId="{01A1BDBF-9060-43D7-947A-C3EB986B41B3}" destId="{1E02B683-3C9B-44E2-8814-A11088AE887A}" srcOrd="0" destOrd="0" parTransId="{18A79121-3BAB-4CD4-BCED-85535A3B6397}" sibTransId="{717A5E29-811A-4310-9177-B192CAB1CC38}"/>
    <dgm:cxn modelId="{821515DA-F8EE-43C3-9ADD-99893BAC0641}" type="presOf" srcId="{CF5D90B4-DF28-4938-8AE3-BBAB37EC38F4}" destId="{656F83D6-D6F8-4576-BDE0-0400768254C5}" srcOrd="0" destOrd="0" presId="urn:microsoft.com/office/officeart/2005/8/layout/chevron2"/>
    <dgm:cxn modelId="{A079066A-F9AD-4BB9-AE79-7A29D0805485}" type="presOf" srcId="{01A1BDBF-9060-43D7-947A-C3EB986B41B3}" destId="{35FF9E41-D4B8-4D15-B56E-24734794F710}" srcOrd="0" destOrd="0" presId="urn:microsoft.com/office/officeart/2005/8/layout/chevron2"/>
    <dgm:cxn modelId="{5B9F8774-EB60-4740-B42B-B853F11D9381}" type="presParOf" srcId="{C3DB0AFC-11EC-48D3-8A3A-E81C02DA42CD}" destId="{37A4A160-3886-4CBD-8282-0D5DFD42B44B}" srcOrd="0" destOrd="0" presId="urn:microsoft.com/office/officeart/2005/8/layout/chevron2"/>
    <dgm:cxn modelId="{D0633C13-DBF4-4D3B-ABCB-FD9CBF3967E4}" type="presParOf" srcId="{37A4A160-3886-4CBD-8282-0D5DFD42B44B}" destId="{35FF9E41-D4B8-4D15-B56E-24734794F710}" srcOrd="0" destOrd="0" presId="urn:microsoft.com/office/officeart/2005/8/layout/chevron2"/>
    <dgm:cxn modelId="{6F7FB839-EC1F-4328-B7CB-9957481D89B1}" type="presParOf" srcId="{37A4A160-3886-4CBD-8282-0D5DFD42B44B}" destId="{9BFFC65D-0067-41B6-8E79-4D921303EBFB}" srcOrd="1" destOrd="0" presId="urn:microsoft.com/office/officeart/2005/8/layout/chevron2"/>
    <dgm:cxn modelId="{20FE4661-2268-4403-A066-C5D4EC5521C3}" type="presParOf" srcId="{C3DB0AFC-11EC-48D3-8A3A-E81C02DA42CD}" destId="{84AEE846-A7B6-4A37-83CB-4D2CC91EE5F1}" srcOrd="1" destOrd="0" presId="urn:microsoft.com/office/officeart/2005/8/layout/chevron2"/>
    <dgm:cxn modelId="{282D4248-B929-4A88-BDB1-20702DFB5CC5}" type="presParOf" srcId="{C3DB0AFC-11EC-48D3-8A3A-E81C02DA42CD}" destId="{E6E11527-A352-4732-8D05-EBC2A15D6AE6}" srcOrd="2" destOrd="0" presId="urn:microsoft.com/office/officeart/2005/8/layout/chevron2"/>
    <dgm:cxn modelId="{E8F1F45C-9ADC-4A07-8834-DBA40D39F9D4}" type="presParOf" srcId="{E6E11527-A352-4732-8D05-EBC2A15D6AE6}" destId="{03826445-3732-4711-A91B-AA6E549B944A}" srcOrd="0" destOrd="0" presId="urn:microsoft.com/office/officeart/2005/8/layout/chevron2"/>
    <dgm:cxn modelId="{1C9D4F1D-DFA0-4554-8C86-112C6A6DB65D}" type="presParOf" srcId="{E6E11527-A352-4732-8D05-EBC2A15D6AE6}" destId="{77EF870E-DEFF-495B-83E3-E23DB1870DB9}" srcOrd="1" destOrd="0" presId="urn:microsoft.com/office/officeart/2005/8/layout/chevron2"/>
    <dgm:cxn modelId="{A1EB91C7-3EB9-4466-BC7E-88C28833F029}" type="presParOf" srcId="{C3DB0AFC-11EC-48D3-8A3A-E81C02DA42CD}" destId="{4554E2C2-942E-4546-8EA9-75DDAA0172FA}" srcOrd="3" destOrd="0" presId="urn:microsoft.com/office/officeart/2005/8/layout/chevron2"/>
    <dgm:cxn modelId="{FBF27B9C-A9D0-44B2-8CFF-4FE41A4CF16C}" type="presParOf" srcId="{C3DB0AFC-11EC-48D3-8A3A-E81C02DA42CD}" destId="{6B519DCA-BB71-49F0-985B-FE0E7A8ACF6A}" srcOrd="4" destOrd="0" presId="urn:microsoft.com/office/officeart/2005/8/layout/chevron2"/>
    <dgm:cxn modelId="{F662E3E8-F0B2-4766-884E-70E283B38104}" type="presParOf" srcId="{6B519DCA-BB71-49F0-985B-FE0E7A8ACF6A}" destId="{F27982F0-F88E-471E-864B-093C3F2B686E}" srcOrd="0" destOrd="0" presId="urn:microsoft.com/office/officeart/2005/8/layout/chevron2"/>
    <dgm:cxn modelId="{8AEC5BDB-9973-45B0-B170-5030E0D566F2}" type="presParOf" srcId="{6B519DCA-BB71-49F0-985B-FE0E7A8ACF6A}" destId="{24E13891-6499-4326-B6B8-CD613E2A6929}" srcOrd="1" destOrd="0" presId="urn:microsoft.com/office/officeart/2005/8/layout/chevron2"/>
    <dgm:cxn modelId="{434789D6-6AC5-4EFB-B316-49F86EB9FF58}" type="presParOf" srcId="{C3DB0AFC-11EC-48D3-8A3A-E81C02DA42CD}" destId="{E00DBA45-7E52-4CD2-BA57-3B6DE06EC156}" srcOrd="5" destOrd="0" presId="urn:microsoft.com/office/officeart/2005/8/layout/chevron2"/>
    <dgm:cxn modelId="{588AED84-25F5-428D-9D5E-5D5AB1435CBB}" type="presParOf" srcId="{C3DB0AFC-11EC-48D3-8A3A-E81C02DA42CD}" destId="{11B516BA-DA59-43BD-8581-DD0B85AEF25A}" srcOrd="6" destOrd="0" presId="urn:microsoft.com/office/officeart/2005/8/layout/chevron2"/>
    <dgm:cxn modelId="{D4729CD3-3198-4876-8972-6D7A3B3122AB}" type="presParOf" srcId="{11B516BA-DA59-43BD-8581-DD0B85AEF25A}" destId="{3FE71A19-FB4F-47D3-9DCA-C7AECFB4F405}" srcOrd="0" destOrd="0" presId="urn:microsoft.com/office/officeart/2005/8/layout/chevron2"/>
    <dgm:cxn modelId="{3FC90F99-4EFC-4D69-93D8-677430B5B4AD}" type="presParOf" srcId="{11B516BA-DA59-43BD-8581-DD0B85AEF25A}" destId="{7CF38986-D36B-4AF0-A239-8FD21EE76F13}" srcOrd="1" destOrd="0" presId="urn:microsoft.com/office/officeart/2005/8/layout/chevron2"/>
    <dgm:cxn modelId="{AADB95D0-56AD-48DB-8AA8-1CCBE174095E}" type="presParOf" srcId="{C3DB0AFC-11EC-48D3-8A3A-E81C02DA42CD}" destId="{882925EA-B10A-465E-8078-67928E290ECC}" srcOrd="7" destOrd="0" presId="urn:microsoft.com/office/officeart/2005/8/layout/chevron2"/>
    <dgm:cxn modelId="{E6F63003-ECDE-45C6-9217-742FDA5F461F}" type="presParOf" srcId="{C3DB0AFC-11EC-48D3-8A3A-E81C02DA42CD}" destId="{6885634B-307C-43E8-A959-655AD7D6CFD6}" srcOrd="8" destOrd="0" presId="urn:microsoft.com/office/officeart/2005/8/layout/chevron2"/>
    <dgm:cxn modelId="{CCD48989-6547-4544-96FF-81FA5B9A2EDE}" type="presParOf" srcId="{6885634B-307C-43E8-A959-655AD7D6CFD6}" destId="{F6C8C543-6727-4B23-B741-D693721E40FD}" srcOrd="0" destOrd="0" presId="urn:microsoft.com/office/officeart/2005/8/layout/chevron2"/>
    <dgm:cxn modelId="{68E52200-E014-40F2-A8E5-B8869C00DA66}" type="presParOf" srcId="{6885634B-307C-43E8-A959-655AD7D6CFD6}" destId="{DF3A0371-A2EA-4FBE-BD5D-7F231819B3F7}" srcOrd="1" destOrd="0" presId="urn:microsoft.com/office/officeart/2005/8/layout/chevron2"/>
    <dgm:cxn modelId="{EF114659-F596-4C0D-A361-162B7898A090}" type="presParOf" srcId="{C3DB0AFC-11EC-48D3-8A3A-E81C02DA42CD}" destId="{51BACB00-A2EF-433C-987B-64375F2F161C}" srcOrd="9" destOrd="0" presId="urn:microsoft.com/office/officeart/2005/8/layout/chevron2"/>
    <dgm:cxn modelId="{A1CDDF38-E7A6-4CD6-9F5B-A81E733D97D1}" type="presParOf" srcId="{C3DB0AFC-11EC-48D3-8A3A-E81C02DA42CD}" destId="{9C2925CA-5414-4A36-B621-1723A58F896D}" srcOrd="10" destOrd="0" presId="urn:microsoft.com/office/officeart/2005/8/layout/chevron2"/>
    <dgm:cxn modelId="{DE150DAD-0CA4-4563-908D-7269A724159B}" type="presParOf" srcId="{9C2925CA-5414-4A36-B621-1723A58F896D}" destId="{0432A272-853C-4BF5-AB2C-69A23D39030F}" srcOrd="0" destOrd="0" presId="urn:microsoft.com/office/officeart/2005/8/layout/chevron2"/>
    <dgm:cxn modelId="{5F139CF1-6F7B-44E6-8169-D190BDEF5DEC}" type="presParOf" srcId="{9C2925CA-5414-4A36-B621-1723A58F896D}" destId="{DB1A475E-2F1B-42A9-BC52-5BFED914866B}" srcOrd="1" destOrd="0" presId="urn:microsoft.com/office/officeart/2005/8/layout/chevron2"/>
    <dgm:cxn modelId="{A2DBF13A-E513-471E-A6C2-0ECF7A57ADD9}" type="presParOf" srcId="{C3DB0AFC-11EC-48D3-8A3A-E81C02DA42CD}" destId="{012863F9-FD0F-4D8A-9014-C2F5C33C0533}" srcOrd="11" destOrd="0" presId="urn:microsoft.com/office/officeart/2005/8/layout/chevron2"/>
    <dgm:cxn modelId="{4B2D4564-5F72-4ED8-BF28-773B60889FC4}" type="presParOf" srcId="{C3DB0AFC-11EC-48D3-8A3A-E81C02DA42CD}" destId="{7BFEF963-49E5-4CE1-BE3C-C869C5CF1B05}" srcOrd="12" destOrd="0" presId="urn:microsoft.com/office/officeart/2005/8/layout/chevron2"/>
    <dgm:cxn modelId="{EABEB9E1-C261-4DF1-88E9-FD5733604750}" type="presParOf" srcId="{7BFEF963-49E5-4CE1-BE3C-C869C5CF1B05}" destId="{656F83D6-D6F8-4576-BDE0-0400768254C5}" srcOrd="0" destOrd="0" presId="urn:microsoft.com/office/officeart/2005/8/layout/chevron2"/>
    <dgm:cxn modelId="{3C805457-CA67-451E-8BF8-6828B704CC95}" type="presParOf" srcId="{7BFEF963-49E5-4CE1-BE3C-C869C5CF1B05}" destId="{6DAB9FBA-C49D-422D-839F-0191FB1DFA74}" srcOrd="1" destOrd="0" presId="urn:microsoft.com/office/officeart/2005/8/layout/chevron2"/>
    <dgm:cxn modelId="{26D6F2F6-5433-4040-9B37-6804D643E7D1}" type="presParOf" srcId="{C3DB0AFC-11EC-48D3-8A3A-E81C02DA42CD}" destId="{5ECDEB88-964A-47DF-93FD-9C608DD0BFB9}" srcOrd="13" destOrd="0" presId="urn:microsoft.com/office/officeart/2005/8/layout/chevron2"/>
    <dgm:cxn modelId="{21F7921F-E05C-42FD-92F8-750C3EDC23F7}" type="presParOf" srcId="{C3DB0AFC-11EC-48D3-8A3A-E81C02DA42CD}" destId="{22FBB8C6-FD59-4940-9FAD-5F8ECF3561B3}" srcOrd="14" destOrd="0" presId="urn:microsoft.com/office/officeart/2005/8/layout/chevron2"/>
    <dgm:cxn modelId="{4A1CADD3-12D0-4AA8-B74B-C916E06F58D3}" type="presParOf" srcId="{22FBB8C6-FD59-4940-9FAD-5F8ECF3561B3}" destId="{A2B142B4-99A0-414C-947E-9C91FA1193B0}" srcOrd="0" destOrd="0" presId="urn:microsoft.com/office/officeart/2005/8/layout/chevron2"/>
    <dgm:cxn modelId="{9E34FBF0-AB43-493E-9B82-59722E5C3972}" type="presParOf" srcId="{22FBB8C6-FD59-4940-9FAD-5F8ECF3561B3}" destId="{3133BFDE-F443-48D3-8847-A759CDE196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F9E41-D4B8-4D15-B56E-24734794F710}">
      <dsp:nvSpPr>
        <dsp:cNvPr id="0" name=""/>
        <dsp:cNvSpPr/>
      </dsp:nvSpPr>
      <dsp:spPr>
        <a:xfrm rot="5400000">
          <a:off x="-108662" y="111702"/>
          <a:ext cx="724414" cy="507090"/>
        </a:xfrm>
        <a:prstGeom prst="chevron">
          <a:avLst/>
        </a:prstGeom>
        <a:solidFill>
          <a:schemeClr val="accent5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 </a:t>
          </a:r>
          <a:endParaRPr lang="fr-FR" sz="1400" kern="1200" dirty="0"/>
        </a:p>
      </dsp:txBody>
      <dsp:txXfrm rot="-5400000">
        <a:off x="0" y="256585"/>
        <a:ext cx="507090" cy="217324"/>
      </dsp:txXfrm>
    </dsp:sp>
    <dsp:sp modelId="{9BFFC65D-0067-41B6-8E79-4D921303EBFB}">
      <dsp:nvSpPr>
        <dsp:cNvPr id="0" name=""/>
        <dsp:cNvSpPr/>
      </dsp:nvSpPr>
      <dsp:spPr>
        <a:xfrm rot="5400000">
          <a:off x="1863385" y="-1353255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du groupe</a:t>
          </a:r>
          <a:endParaRPr lang="fr-FR" sz="1800" kern="1200" dirty="0"/>
        </a:p>
      </dsp:txBody>
      <dsp:txXfrm rot="-5400000">
        <a:off x="507090" y="26026"/>
        <a:ext cx="3160474" cy="424897"/>
      </dsp:txXfrm>
    </dsp:sp>
    <dsp:sp modelId="{03826445-3732-4711-A91B-AA6E549B944A}">
      <dsp:nvSpPr>
        <dsp:cNvPr id="0" name=""/>
        <dsp:cNvSpPr/>
      </dsp:nvSpPr>
      <dsp:spPr>
        <a:xfrm rot="5400000">
          <a:off x="-108662" y="748493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893376"/>
        <a:ext cx="507090" cy="217324"/>
      </dsp:txXfrm>
    </dsp:sp>
    <dsp:sp modelId="{77EF870E-DEFF-495B-83E3-E23DB1870DB9}">
      <dsp:nvSpPr>
        <dsp:cNvPr id="0" name=""/>
        <dsp:cNvSpPr/>
      </dsp:nvSpPr>
      <dsp:spPr>
        <a:xfrm rot="5400000">
          <a:off x="1863385" y="-716463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contexte</a:t>
          </a:r>
          <a:endParaRPr lang="fr-FR" sz="1800" kern="1200" dirty="0"/>
        </a:p>
      </dsp:txBody>
      <dsp:txXfrm rot="-5400000">
        <a:off x="507090" y="662818"/>
        <a:ext cx="3160474" cy="424897"/>
      </dsp:txXfrm>
    </dsp:sp>
    <dsp:sp modelId="{F27982F0-F88E-471E-864B-093C3F2B686E}">
      <dsp:nvSpPr>
        <dsp:cNvPr id="0" name=""/>
        <dsp:cNvSpPr/>
      </dsp:nvSpPr>
      <dsp:spPr>
        <a:xfrm rot="5400000">
          <a:off x="-108662" y="1385285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1530168"/>
        <a:ext cx="507090" cy="217324"/>
      </dsp:txXfrm>
    </dsp:sp>
    <dsp:sp modelId="{24E13891-6499-4326-B6B8-CD613E2A6929}">
      <dsp:nvSpPr>
        <dsp:cNvPr id="0" name=""/>
        <dsp:cNvSpPr/>
      </dsp:nvSpPr>
      <dsp:spPr>
        <a:xfrm rot="5400000">
          <a:off x="1863385" y="-7967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besoin</a:t>
          </a:r>
          <a:endParaRPr lang="fr-FR" sz="1800" kern="1200" dirty="0"/>
        </a:p>
      </dsp:txBody>
      <dsp:txXfrm rot="-5400000">
        <a:off x="507090" y="1299609"/>
        <a:ext cx="3160474" cy="424897"/>
      </dsp:txXfrm>
    </dsp:sp>
    <dsp:sp modelId="{3FE71A19-FB4F-47D3-9DCA-C7AECFB4F405}">
      <dsp:nvSpPr>
        <dsp:cNvPr id="0" name=""/>
        <dsp:cNvSpPr/>
      </dsp:nvSpPr>
      <dsp:spPr>
        <a:xfrm rot="5400000">
          <a:off x="-108662" y="2022076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166959"/>
        <a:ext cx="507090" cy="217324"/>
      </dsp:txXfrm>
    </dsp:sp>
    <dsp:sp modelId="{7CF38986-D36B-4AF0-A239-8FD21EE76F13}">
      <dsp:nvSpPr>
        <dsp:cNvPr id="0" name=""/>
        <dsp:cNvSpPr/>
      </dsp:nvSpPr>
      <dsp:spPr>
        <a:xfrm rot="5400000">
          <a:off x="1863385" y="557118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des contraintes</a:t>
          </a:r>
          <a:endParaRPr lang="fr-FR" sz="1800" kern="1200" dirty="0"/>
        </a:p>
      </dsp:txBody>
      <dsp:txXfrm rot="-5400000">
        <a:off x="507090" y="1936399"/>
        <a:ext cx="3160474" cy="424897"/>
      </dsp:txXfrm>
    </dsp:sp>
    <dsp:sp modelId="{F6C8C543-6727-4B23-B741-D693721E40FD}">
      <dsp:nvSpPr>
        <dsp:cNvPr id="0" name=""/>
        <dsp:cNvSpPr/>
      </dsp:nvSpPr>
      <dsp:spPr>
        <a:xfrm rot="5400000">
          <a:off x="-108662" y="2658868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803751"/>
        <a:ext cx="507090" cy="217324"/>
      </dsp:txXfrm>
    </dsp:sp>
    <dsp:sp modelId="{DF3A0371-A2EA-4FBE-BD5D-7F231819B3F7}">
      <dsp:nvSpPr>
        <dsp:cNvPr id="0" name=""/>
        <dsp:cNvSpPr/>
      </dsp:nvSpPr>
      <dsp:spPr>
        <a:xfrm rot="5400000">
          <a:off x="1863385" y="1193910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de la solution</a:t>
          </a:r>
          <a:endParaRPr lang="fr-FR" sz="1800" kern="1200" dirty="0"/>
        </a:p>
      </dsp:txBody>
      <dsp:txXfrm rot="-5400000">
        <a:off x="507090" y="2573191"/>
        <a:ext cx="3160474" cy="424897"/>
      </dsp:txXfrm>
    </dsp:sp>
    <dsp:sp modelId="{0432A272-853C-4BF5-AB2C-69A23D39030F}">
      <dsp:nvSpPr>
        <dsp:cNvPr id="0" name=""/>
        <dsp:cNvSpPr/>
      </dsp:nvSpPr>
      <dsp:spPr>
        <a:xfrm rot="5400000">
          <a:off x="-108662" y="3295659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3440542"/>
        <a:ext cx="507090" cy="217324"/>
      </dsp:txXfrm>
    </dsp:sp>
    <dsp:sp modelId="{DB1A475E-2F1B-42A9-BC52-5BFED914866B}">
      <dsp:nvSpPr>
        <dsp:cNvPr id="0" name=""/>
        <dsp:cNvSpPr/>
      </dsp:nvSpPr>
      <dsp:spPr>
        <a:xfrm rot="5400000">
          <a:off x="1863385" y="1830701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Perspective d’évolution</a:t>
          </a:r>
          <a:endParaRPr lang="fr-FR" sz="1800" kern="1200" dirty="0"/>
        </a:p>
      </dsp:txBody>
      <dsp:txXfrm rot="-5400000">
        <a:off x="507090" y="3209982"/>
        <a:ext cx="3160474" cy="424897"/>
      </dsp:txXfrm>
    </dsp:sp>
    <dsp:sp modelId="{656F83D6-D6F8-4576-BDE0-0400768254C5}">
      <dsp:nvSpPr>
        <dsp:cNvPr id="0" name=""/>
        <dsp:cNvSpPr/>
      </dsp:nvSpPr>
      <dsp:spPr>
        <a:xfrm rot="5400000">
          <a:off x="-108662" y="3932450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077333"/>
        <a:ext cx="507090" cy="217324"/>
      </dsp:txXfrm>
    </dsp:sp>
    <dsp:sp modelId="{6DAB9FBA-C49D-422D-839F-0191FB1DFA74}">
      <dsp:nvSpPr>
        <dsp:cNvPr id="0" name=""/>
        <dsp:cNvSpPr/>
      </dsp:nvSpPr>
      <dsp:spPr>
        <a:xfrm rot="5400000">
          <a:off x="1863385" y="246749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Conclusion</a:t>
          </a:r>
          <a:endParaRPr lang="fr-FR" sz="1800" kern="1200" dirty="0"/>
        </a:p>
      </dsp:txBody>
      <dsp:txXfrm rot="-5400000">
        <a:off x="507090" y="3846773"/>
        <a:ext cx="3160474" cy="424897"/>
      </dsp:txXfrm>
    </dsp:sp>
    <dsp:sp modelId="{A2B142B4-99A0-414C-947E-9C91FA1193B0}">
      <dsp:nvSpPr>
        <dsp:cNvPr id="0" name=""/>
        <dsp:cNvSpPr/>
      </dsp:nvSpPr>
      <dsp:spPr>
        <a:xfrm rot="5400000">
          <a:off x="-108662" y="4569242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714125"/>
        <a:ext cx="507090" cy="217324"/>
      </dsp:txXfrm>
    </dsp:sp>
    <dsp:sp modelId="{3133BFDE-F443-48D3-8847-A759CDE1969C}">
      <dsp:nvSpPr>
        <dsp:cNvPr id="0" name=""/>
        <dsp:cNvSpPr/>
      </dsp:nvSpPr>
      <dsp:spPr>
        <a:xfrm rot="5400000">
          <a:off x="1863385" y="3104284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Questions</a:t>
          </a:r>
          <a:endParaRPr lang="fr-FR" sz="1800" kern="1200" dirty="0"/>
        </a:p>
      </dsp:txBody>
      <dsp:txXfrm rot="-5400000">
        <a:off x="507090" y="4483565"/>
        <a:ext cx="3160474" cy="42489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F9E41-D4B8-4D15-B56E-24734794F710}">
      <dsp:nvSpPr>
        <dsp:cNvPr id="0" name=""/>
        <dsp:cNvSpPr/>
      </dsp:nvSpPr>
      <dsp:spPr>
        <a:xfrm rot="5400000">
          <a:off x="-108662" y="111702"/>
          <a:ext cx="724414" cy="507090"/>
        </a:xfrm>
        <a:prstGeom prst="chevron">
          <a:avLst/>
        </a:prstGeom>
        <a:solidFill>
          <a:schemeClr val="accent1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 </a:t>
          </a:r>
          <a:endParaRPr lang="fr-FR" sz="1400" kern="1200" dirty="0"/>
        </a:p>
      </dsp:txBody>
      <dsp:txXfrm rot="-5400000">
        <a:off x="0" y="256585"/>
        <a:ext cx="507090" cy="217324"/>
      </dsp:txXfrm>
    </dsp:sp>
    <dsp:sp modelId="{9BFFC65D-0067-41B6-8E79-4D921303EBFB}">
      <dsp:nvSpPr>
        <dsp:cNvPr id="0" name=""/>
        <dsp:cNvSpPr/>
      </dsp:nvSpPr>
      <dsp:spPr>
        <a:xfrm rot="5400000">
          <a:off x="1863385" y="-1353255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du groupe</a:t>
          </a:r>
          <a:endParaRPr lang="fr-FR" sz="1800" kern="1200" dirty="0"/>
        </a:p>
      </dsp:txBody>
      <dsp:txXfrm rot="-5400000">
        <a:off x="507090" y="26026"/>
        <a:ext cx="3160474" cy="424897"/>
      </dsp:txXfrm>
    </dsp:sp>
    <dsp:sp modelId="{03826445-3732-4711-A91B-AA6E549B944A}">
      <dsp:nvSpPr>
        <dsp:cNvPr id="0" name=""/>
        <dsp:cNvSpPr/>
      </dsp:nvSpPr>
      <dsp:spPr>
        <a:xfrm rot="5400000">
          <a:off x="-108662" y="748493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893376"/>
        <a:ext cx="507090" cy="217324"/>
      </dsp:txXfrm>
    </dsp:sp>
    <dsp:sp modelId="{77EF870E-DEFF-495B-83E3-E23DB1870DB9}">
      <dsp:nvSpPr>
        <dsp:cNvPr id="0" name=""/>
        <dsp:cNvSpPr/>
      </dsp:nvSpPr>
      <dsp:spPr>
        <a:xfrm rot="5400000">
          <a:off x="1863385" y="-716463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contexte</a:t>
          </a:r>
          <a:endParaRPr lang="fr-FR" sz="1800" kern="1200" dirty="0"/>
        </a:p>
      </dsp:txBody>
      <dsp:txXfrm rot="-5400000">
        <a:off x="507090" y="662818"/>
        <a:ext cx="3160474" cy="424897"/>
      </dsp:txXfrm>
    </dsp:sp>
    <dsp:sp modelId="{F27982F0-F88E-471E-864B-093C3F2B686E}">
      <dsp:nvSpPr>
        <dsp:cNvPr id="0" name=""/>
        <dsp:cNvSpPr/>
      </dsp:nvSpPr>
      <dsp:spPr>
        <a:xfrm rot="5400000">
          <a:off x="-108662" y="1385285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1530168"/>
        <a:ext cx="507090" cy="217324"/>
      </dsp:txXfrm>
    </dsp:sp>
    <dsp:sp modelId="{24E13891-6499-4326-B6B8-CD613E2A6929}">
      <dsp:nvSpPr>
        <dsp:cNvPr id="0" name=""/>
        <dsp:cNvSpPr/>
      </dsp:nvSpPr>
      <dsp:spPr>
        <a:xfrm rot="5400000">
          <a:off x="1863385" y="-7967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besoin</a:t>
          </a:r>
          <a:endParaRPr lang="fr-FR" sz="1800" kern="1200" dirty="0"/>
        </a:p>
      </dsp:txBody>
      <dsp:txXfrm rot="-5400000">
        <a:off x="507090" y="1299609"/>
        <a:ext cx="3160474" cy="424897"/>
      </dsp:txXfrm>
    </dsp:sp>
    <dsp:sp modelId="{3FE71A19-FB4F-47D3-9DCA-C7AECFB4F405}">
      <dsp:nvSpPr>
        <dsp:cNvPr id="0" name=""/>
        <dsp:cNvSpPr/>
      </dsp:nvSpPr>
      <dsp:spPr>
        <a:xfrm rot="5400000">
          <a:off x="-108662" y="2022076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166959"/>
        <a:ext cx="507090" cy="217324"/>
      </dsp:txXfrm>
    </dsp:sp>
    <dsp:sp modelId="{7CF38986-D36B-4AF0-A239-8FD21EE76F13}">
      <dsp:nvSpPr>
        <dsp:cNvPr id="0" name=""/>
        <dsp:cNvSpPr/>
      </dsp:nvSpPr>
      <dsp:spPr>
        <a:xfrm rot="5400000">
          <a:off x="1863385" y="557118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des contraintes</a:t>
          </a:r>
          <a:endParaRPr lang="fr-FR" sz="1800" kern="1200" dirty="0"/>
        </a:p>
      </dsp:txBody>
      <dsp:txXfrm rot="-5400000">
        <a:off x="507090" y="1936399"/>
        <a:ext cx="3160474" cy="424897"/>
      </dsp:txXfrm>
    </dsp:sp>
    <dsp:sp modelId="{F6C8C543-6727-4B23-B741-D693721E40FD}">
      <dsp:nvSpPr>
        <dsp:cNvPr id="0" name=""/>
        <dsp:cNvSpPr/>
      </dsp:nvSpPr>
      <dsp:spPr>
        <a:xfrm rot="5400000">
          <a:off x="-108662" y="2658868"/>
          <a:ext cx="724414" cy="507090"/>
        </a:xfrm>
        <a:prstGeom prst="chevron">
          <a:avLst/>
        </a:prstGeom>
        <a:solidFill>
          <a:schemeClr val="accent1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803751"/>
        <a:ext cx="507090" cy="217324"/>
      </dsp:txXfrm>
    </dsp:sp>
    <dsp:sp modelId="{DF3A0371-A2EA-4FBE-BD5D-7F231819B3F7}">
      <dsp:nvSpPr>
        <dsp:cNvPr id="0" name=""/>
        <dsp:cNvSpPr/>
      </dsp:nvSpPr>
      <dsp:spPr>
        <a:xfrm rot="5400000">
          <a:off x="1863385" y="1193910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de la solution</a:t>
          </a:r>
          <a:endParaRPr lang="fr-FR" sz="1800" kern="1200" dirty="0"/>
        </a:p>
      </dsp:txBody>
      <dsp:txXfrm rot="-5400000">
        <a:off x="507090" y="2573191"/>
        <a:ext cx="3160474" cy="424897"/>
      </dsp:txXfrm>
    </dsp:sp>
    <dsp:sp modelId="{0432A272-853C-4BF5-AB2C-69A23D39030F}">
      <dsp:nvSpPr>
        <dsp:cNvPr id="0" name=""/>
        <dsp:cNvSpPr/>
      </dsp:nvSpPr>
      <dsp:spPr>
        <a:xfrm rot="5400000">
          <a:off x="-108662" y="3295659"/>
          <a:ext cx="724414" cy="507090"/>
        </a:xfrm>
        <a:prstGeom prst="chevron">
          <a:avLst/>
        </a:prstGeom>
        <a:solidFill>
          <a:schemeClr val="accent5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3440542"/>
        <a:ext cx="507090" cy="217324"/>
      </dsp:txXfrm>
    </dsp:sp>
    <dsp:sp modelId="{DB1A475E-2F1B-42A9-BC52-5BFED914866B}">
      <dsp:nvSpPr>
        <dsp:cNvPr id="0" name=""/>
        <dsp:cNvSpPr/>
      </dsp:nvSpPr>
      <dsp:spPr>
        <a:xfrm rot="5400000">
          <a:off x="1863385" y="1830701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Perspective d’évolution</a:t>
          </a:r>
          <a:endParaRPr lang="fr-FR" sz="1800" kern="1200" dirty="0"/>
        </a:p>
      </dsp:txBody>
      <dsp:txXfrm rot="-5400000">
        <a:off x="507090" y="3209982"/>
        <a:ext cx="3160474" cy="424897"/>
      </dsp:txXfrm>
    </dsp:sp>
    <dsp:sp modelId="{656F83D6-D6F8-4576-BDE0-0400768254C5}">
      <dsp:nvSpPr>
        <dsp:cNvPr id="0" name=""/>
        <dsp:cNvSpPr/>
      </dsp:nvSpPr>
      <dsp:spPr>
        <a:xfrm rot="5400000">
          <a:off x="-108662" y="3932450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077333"/>
        <a:ext cx="507090" cy="217324"/>
      </dsp:txXfrm>
    </dsp:sp>
    <dsp:sp modelId="{6DAB9FBA-C49D-422D-839F-0191FB1DFA74}">
      <dsp:nvSpPr>
        <dsp:cNvPr id="0" name=""/>
        <dsp:cNvSpPr/>
      </dsp:nvSpPr>
      <dsp:spPr>
        <a:xfrm rot="5400000">
          <a:off x="1863385" y="246749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Conclusion</a:t>
          </a:r>
          <a:endParaRPr lang="fr-FR" sz="1800" kern="1200" dirty="0"/>
        </a:p>
      </dsp:txBody>
      <dsp:txXfrm rot="-5400000">
        <a:off x="507090" y="3846773"/>
        <a:ext cx="3160474" cy="424897"/>
      </dsp:txXfrm>
    </dsp:sp>
    <dsp:sp modelId="{A2B142B4-99A0-414C-947E-9C91FA1193B0}">
      <dsp:nvSpPr>
        <dsp:cNvPr id="0" name=""/>
        <dsp:cNvSpPr/>
      </dsp:nvSpPr>
      <dsp:spPr>
        <a:xfrm rot="5400000">
          <a:off x="-108662" y="4569242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714125"/>
        <a:ext cx="507090" cy="217324"/>
      </dsp:txXfrm>
    </dsp:sp>
    <dsp:sp modelId="{3133BFDE-F443-48D3-8847-A759CDE1969C}">
      <dsp:nvSpPr>
        <dsp:cNvPr id="0" name=""/>
        <dsp:cNvSpPr/>
      </dsp:nvSpPr>
      <dsp:spPr>
        <a:xfrm rot="5400000">
          <a:off x="1863385" y="3104284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Questions</a:t>
          </a:r>
          <a:endParaRPr lang="fr-FR" sz="1800" kern="1200" dirty="0"/>
        </a:p>
      </dsp:txBody>
      <dsp:txXfrm rot="-5400000">
        <a:off x="507090" y="4483565"/>
        <a:ext cx="3160474" cy="42489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F9E41-D4B8-4D15-B56E-24734794F710}">
      <dsp:nvSpPr>
        <dsp:cNvPr id="0" name=""/>
        <dsp:cNvSpPr/>
      </dsp:nvSpPr>
      <dsp:spPr>
        <a:xfrm rot="5400000">
          <a:off x="-108662" y="111702"/>
          <a:ext cx="724414" cy="507090"/>
        </a:xfrm>
        <a:prstGeom prst="chevron">
          <a:avLst/>
        </a:prstGeom>
        <a:solidFill>
          <a:schemeClr val="accent1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 </a:t>
          </a:r>
          <a:endParaRPr lang="fr-FR" sz="1400" kern="1200" dirty="0"/>
        </a:p>
      </dsp:txBody>
      <dsp:txXfrm rot="-5400000">
        <a:off x="0" y="256585"/>
        <a:ext cx="507090" cy="217324"/>
      </dsp:txXfrm>
    </dsp:sp>
    <dsp:sp modelId="{9BFFC65D-0067-41B6-8E79-4D921303EBFB}">
      <dsp:nvSpPr>
        <dsp:cNvPr id="0" name=""/>
        <dsp:cNvSpPr/>
      </dsp:nvSpPr>
      <dsp:spPr>
        <a:xfrm rot="5400000">
          <a:off x="1863385" y="-1353255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du groupe</a:t>
          </a:r>
          <a:endParaRPr lang="fr-FR" sz="1800" kern="1200" dirty="0"/>
        </a:p>
      </dsp:txBody>
      <dsp:txXfrm rot="-5400000">
        <a:off x="507090" y="26026"/>
        <a:ext cx="3160474" cy="424897"/>
      </dsp:txXfrm>
    </dsp:sp>
    <dsp:sp modelId="{03826445-3732-4711-A91B-AA6E549B944A}">
      <dsp:nvSpPr>
        <dsp:cNvPr id="0" name=""/>
        <dsp:cNvSpPr/>
      </dsp:nvSpPr>
      <dsp:spPr>
        <a:xfrm rot="5400000">
          <a:off x="-108662" y="748493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893376"/>
        <a:ext cx="507090" cy="217324"/>
      </dsp:txXfrm>
    </dsp:sp>
    <dsp:sp modelId="{77EF870E-DEFF-495B-83E3-E23DB1870DB9}">
      <dsp:nvSpPr>
        <dsp:cNvPr id="0" name=""/>
        <dsp:cNvSpPr/>
      </dsp:nvSpPr>
      <dsp:spPr>
        <a:xfrm rot="5400000">
          <a:off x="1863385" y="-716463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contexte</a:t>
          </a:r>
          <a:endParaRPr lang="fr-FR" sz="1800" kern="1200" dirty="0"/>
        </a:p>
      </dsp:txBody>
      <dsp:txXfrm rot="-5400000">
        <a:off x="507090" y="662818"/>
        <a:ext cx="3160474" cy="424897"/>
      </dsp:txXfrm>
    </dsp:sp>
    <dsp:sp modelId="{F27982F0-F88E-471E-864B-093C3F2B686E}">
      <dsp:nvSpPr>
        <dsp:cNvPr id="0" name=""/>
        <dsp:cNvSpPr/>
      </dsp:nvSpPr>
      <dsp:spPr>
        <a:xfrm rot="5400000">
          <a:off x="-108662" y="1385285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1530168"/>
        <a:ext cx="507090" cy="217324"/>
      </dsp:txXfrm>
    </dsp:sp>
    <dsp:sp modelId="{24E13891-6499-4326-B6B8-CD613E2A6929}">
      <dsp:nvSpPr>
        <dsp:cNvPr id="0" name=""/>
        <dsp:cNvSpPr/>
      </dsp:nvSpPr>
      <dsp:spPr>
        <a:xfrm rot="5400000">
          <a:off x="1863385" y="-7967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besoin</a:t>
          </a:r>
          <a:endParaRPr lang="fr-FR" sz="1800" kern="1200" dirty="0"/>
        </a:p>
      </dsp:txBody>
      <dsp:txXfrm rot="-5400000">
        <a:off x="507090" y="1299609"/>
        <a:ext cx="3160474" cy="424897"/>
      </dsp:txXfrm>
    </dsp:sp>
    <dsp:sp modelId="{3FE71A19-FB4F-47D3-9DCA-C7AECFB4F405}">
      <dsp:nvSpPr>
        <dsp:cNvPr id="0" name=""/>
        <dsp:cNvSpPr/>
      </dsp:nvSpPr>
      <dsp:spPr>
        <a:xfrm rot="5400000">
          <a:off x="-108662" y="2022076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166959"/>
        <a:ext cx="507090" cy="217324"/>
      </dsp:txXfrm>
    </dsp:sp>
    <dsp:sp modelId="{7CF38986-D36B-4AF0-A239-8FD21EE76F13}">
      <dsp:nvSpPr>
        <dsp:cNvPr id="0" name=""/>
        <dsp:cNvSpPr/>
      </dsp:nvSpPr>
      <dsp:spPr>
        <a:xfrm rot="5400000">
          <a:off x="1863385" y="557118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des contraintes</a:t>
          </a:r>
          <a:endParaRPr lang="fr-FR" sz="1800" kern="1200" dirty="0"/>
        </a:p>
      </dsp:txBody>
      <dsp:txXfrm rot="-5400000">
        <a:off x="507090" y="1936399"/>
        <a:ext cx="3160474" cy="424897"/>
      </dsp:txXfrm>
    </dsp:sp>
    <dsp:sp modelId="{F6C8C543-6727-4B23-B741-D693721E40FD}">
      <dsp:nvSpPr>
        <dsp:cNvPr id="0" name=""/>
        <dsp:cNvSpPr/>
      </dsp:nvSpPr>
      <dsp:spPr>
        <a:xfrm rot="5400000">
          <a:off x="-108662" y="2658868"/>
          <a:ext cx="724414" cy="507090"/>
        </a:xfrm>
        <a:prstGeom prst="chevron">
          <a:avLst/>
        </a:prstGeom>
        <a:solidFill>
          <a:schemeClr val="accent1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803751"/>
        <a:ext cx="507090" cy="217324"/>
      </dsp:txXfrm>
    </dsp:sp>
    <dsp:sp modelId="{DF3A0371-A2EA-4FBE-BD5D-7F231819B3F7}">
      <dsp:nvSpPr>
        <dsp:cNvPr id="0" name=""/>
        <dsp:cNvSpPr/>
      </dsp:nvSpPr>
      <dsp:spPr>
        <a:xfrm rot="5400000">
          <a:off x="1863385" y="1193910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de la solution</a:t>
          </a:r>
          <a:endParaRPr lang="fr-FR" sz="1800" kern="1200" dirty="0"/>
        </a:p>
      </dsp:txBody>
      <dsp:txXfrm rot="-5400000">
        <a:off x="507090" y="2573191"/>
        <a:ext cx="3160474" cy="424897"/>
      </dsp:txXfrm>
    </dsp:sp>
    <dsp:sp modelId="{0432A272-853C-4BF5-AB2C-69A23D39030F}">
      <dsp:nvSpPr>
        <dsp:cNvPr id="0" name=""/>
        <dsp:cNvSpPr/>
      </dsp:nvSpPr>
      <dsp:spPr>
        <a:xfrm rot="5400000">
          <a:off x="-108662" y="3295659"/>
          <a:ext cx="724414" cy="507090"/>
        </a:xfrm>
        <a:prstGeom prst="chevron">
          <a:avLst/>
        </a:prstGeom>
        <a:solidFill>
          <a:schemeClr val="accent1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3440542"/>
        <a:ext cx="507090" cy="217324"/>
      </dsp:txXfrm>
    </dsp:sp>
    <dsp:sp modelId="{DB1A475E-2F1B-42A9-BC52-5BFED914866B}">
      <dsp:nvSpPr>
        <dsp:cNvPr id="0" name=""/>
        <dsp:cNvSpPr/>
      </dsp:nvSpPr>
      <dsp:spPr>
        <a:xfrm rot="5400000">
          <a:off x="1863385" y="1830701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Perspective d’évolution</a:t>
          </a:r>
          <a:endParaRPr lang="fr-FR" sz="1800" kern="1200" dirty="0"/>
        </a:p>
      </dsp:txBody>
      <dsp:txXfrm rot="-5400000">
        <a:off x="507090" y="3209982"/>
        <a:ext cx="3160474" cy="424897"/>
      </dsp:txXfrm>
    </dsp:sp>
    <dsp:sp modelId="{656F83D6-D6F8-4576-BDE0-0400768254C5}">
      <dsp:nvSpPr>
        <dsp:cNvPr id="0" name=""/>
        <dsp:cNvSpPr/>
      </dsp:nvSpPr>
      <dsp:spPr>
        <a:xfrm rot="5400000">
          <a:off x="-108662" y="3932450"/>
          <a:ext cx="724414" cy="507090"/>
        </a:xfrm>
        <a:prstGeom prst="chevron">
          <a:avLst/>
        </a:prstGeom>
        <a:solidFill>
          <a:schemeClr val="accent5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077333"/>
        <a:ext cx="507090" cy="217324"/>
      </dsp:txXfrm>
    </dsp:sp>
    <dsp:sp modelId="{6DAB9FBA-C49D-422D-839F-0191FB1DFA74}">
      <dsp:nvSpPr>
        <dsp:cNvPr id="0" name=""/>
        <dsp:cNvSpPr/>
      </dsp:nvSpPr>
      <dsp:spPr>
        <a:xfrm rot="5400000">
          <a:off x="1863385" y="246749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Conclusion</a:t>
          </a:r>
          <a:endParaRPr lang="fr-FR" sz="1800" kern="1200" dirty="0"/>
        </a:p>
      </dsp:txBody>
      <dsp:txXfrm rot="-5400000">
        <a:off x="507090" y="3846773"/>
        <a:ext cx="3160474" cy="424897"/>
      </dsp:txXfrm>
    </dsp:sp>
    <dsp:sp modelId="{A2B142B4-99A0-414C-947E-9C91FA1193B0}">
      <dsp:nvSpPr>
        <dsp:cNvPr id="0" name=""/>
        <dsp:cNvSpPr/>
      </dsp:nvSpPr>
      <dsp:spPr>
        <a:xfrm rot="5400000">
          <a:off x="-108662" y="4569242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714125"/>
        <a:ext cx="507090" cy="217324"/>
      </dsp:txXfrm>
    </dsp:sp>
    <dsp:sp modelId="{3133BFDE-F443-48D3-8847-A759CDE1969C}">
      <dsp:nvSpPr>
        <dsp:cNvPr id="0" name=""/>
        <dsp:cNvSpPr/>
      </dsp:nvSpPr>
      <dsp:spPr>
        <a:xfrm rot="5400000">
          <a:off x="1863385" y="3104284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Questions</a:t>
          </a:r>
          <a:endParaRPr lang="fr-FR" sz="1800" kern="1200" dirty="0"/>
        </a:p>
      </dsp:txBody>
      <dsp:txXfrm rot="-5400000">
        <a:off x="507090" y="4483565"/>
        <a:ext cx="3160474" cy="42489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F9E41-D4B8-4D15-B56E-24734794F710}">
      <dsp:nvSpPr>
        <dsp:cNvPr id="0" name=""/>
        <dsp:cNvSpPr/>
      </dsp:nvSpPr>
      <dsp:spPr>
        <a:xfrm rot="5400000">
          <a:off x="-108662" y="111702"/>
          <a:ext cx="724414" cy="507090"/>
        </a:xfrm>
        <a:prstGeom prst="chevron">
          <a:avLst/>
        </a:prstGeom>
        <a:solidFill>
          <a:schemeClr val="accent1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 </a:t>
          </a:r>
          <a:endParaRPr lang="fr-FR" sz="1400" kern="1200" dirty="0"/>
        </a:p>
      </dsp:txBody>
      <dsp:txXfrm rot="-5400000">
        <a:off x="0" y="256585"/>
        <a:ext cx="507090" cy="217324"/>
      </dsp:txXfrm>
    </dsp:sp>
    <dsp:sp modelId="{9BFFC65D-0067-41B6-8E79-4D921303EBFB}">
      <dsp:nvSpPr>
        <dsp:cNvPr id="0" name=""/>
        <dsp:cNvSpPr/>
      </dsp:nvSpPr>
      <dsp:spPr>
        <a:xfrm rot="5400000">
          <a:off x="1863385" y="-1353255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du groupe</a:t>
          </a:r>
          <a:endParaRPr lang="fr-FR" sz="1800" kern="1200" dirty="0"/>
        </a:p>
      </dsp:txBody>
      <dsp:txXfrm rot="-5400000">
        <a:off x="507090" y="26026"/>
        <a:ext cx="3160474" cy="424897"/>
      </dsp:txXfrm>
    </dsp:sp>
    <dsp:sp modelId="{03826445-3732-4711-A91B-AA6E549B944A}">
      <dsp:nvSpPr>
        <dsp:cNvPr id="0" name=""/>
        <dsp:cNvSpPr/>
      </dsp:nvSpPr>
      <dsp:spPr>
        <a:xfrm rot="5400000">
          <a:off x="-108662" y="748493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893376"/>
        <a:ext cx="507090" cy="217324"/>
      </dsp:txXfrm>
    </dsp:sp>
    <dsp:sp modelId="{77EF870E-DEFF-495B-83E3-E23DB1870DB9}">
      <dsp:nvSpPr>
        <dsp:cNvPr id="0" name=""/>
        <dsp:cNvSpPr/>
      </dsp:nvSpPr>
      <dsp:spPr>
        <a:xfrm rot="5400000">
          <a:off x="1863385" y="-716463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contexte</a:t>
          </a:r>
          <a:endParaRPr lang="fr-FR" sz="1800" kern="1200" dirty="0"/>
        </a:p>
      </dsp:txBody>
      <dsp:txXfrm rot="-5400000">
        <a:off x="507090" y="662818"/>
        <a:ext cx="3160474" cy="424897"/>
      </dsp:txXfrm>
    </dsp:sp>
    <dsp:sp modelId="{F27982F0-F88E-471E-864B-093C3F2B686E}">
      <dsp:nvSpPr>
        <dsp:cNvPr id="0" name=""/>
        <dsp:cNvSpPr/>
      </dsp:nvSpPr>
      <dsp:spPr>
        <a:xfrm rot="5400000">
          <a:off x="-108662" y="1385285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1530168"/>
        <a:ext cx="507090" cy="217324"/>
      </dsp:txXfrm>
    </dsp:sp>
    <dsp:sp modelId="{24E13891-6499-4326-B6B8-CD613E2A6929}">
      <dsp:nvSpPr>
        <dsp:cNvPr id="0" name=""/>
        <dsp:cNvSpPr/>
      </dsp:nvSpPr>
      <dsp:spPr>
        <a:xfrm rot="5400000">
          <a:off x="1863385" y="-7967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besoin</a:t>
          </a:r>
          <a:endParaRPr lang="fr-FR" sz="1800" kern="1200" dirty="0"/>
        </a:p>
      </dsp:txBody>
      <dsp:txXfrm rot="-5400000">
        <a:off x="507090" y="1299609"/>
        <a:ext cx="3160474" cy="424897"/>
      </dsp:txXfrm>
    </dsp:sp>
    <dsp:sp modelId="{3FE71A19-FB4F-47D3-9DCA-C7AECFB4F405}">
      <dsp:nvSpPr>
        <dsp:cNvPr id="0" name=""/>
        <dsp:cNvSpPr/>
      </dsp:nvSpPr>
      <dsp:spPr>
        <a:xfrm rot="5400000">
          <a:off x="-108662" y="2022076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166959"/>
        <a:ext cx="507090" cy="217324"/>
      </dsp:txXfrm>
    </dsp:sp>
    <dsp:sp modelId="{7CF38986-D36B-4AF0-A239-8FD21EE76F13}">
      <dsp:nvSpPr>
        <dsp:cNvPr id="0" name=""/>
        <dsp:cNvSpPr/>
      </dsp:nvSpPr>
      <dsp:spPr>
        <a:xfrm rot="5400000">
          <a:off x="1863385" y="557118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des contraintes</a:t>
          </a:r>
          <a:endParaRPr lang="fr-FR" sz="1800" kern="1200" dirty="0"/>
        </a:p>
      </dsp:txBody>
      <dsp:txXfrm rot="-5400000">
        <a:off x="507090" y="1936399"/>
        <a:ext cx="3160474" cy="424897"/>
      </dsp:txXfrm>
    </dsp:sp>
    <dsp:sp modelId="{F6C8C543-6727-4B23-B741-D693721E40FD}">
      <dsp:nvSpPr>
        <dsp:cNvPr id="0" name=""/>
        <dsp:cNvSpPr/>
      </dsp:nvSpPr>
      <dsp:spPr>
        <a:xfrm rot="5400000">
          <a:off x="-108662" y="2658868"/>
          <a:ext cx="724414" cy="507090"/>
        </a:xfrm>
        <a:prstGeom prst="chevron">
          <a:avLst/>
        </a:prstGeom>
        <a:solidFill>
          <a:schemeClr val="accent1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803751"/>
        <a:ext cx="507090" cy="217324"/>
      </dsp:txXfrm>
    </dsp:sp>
    <dsp:sp modelId="{DF3A0371-A2EA-4FBE-BD5D-7F231819B3F7}">
      <dsp:nvSpPr>
        <dsp:cNvPr id="0" name=""/>
        <dsp:cNvSpPr/>
      </dsp:nvSpPr>
      <dsp:spPr>
        <a:xfrm rot="5400000">
          <a:off x="1863385" y="1193910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de la solution</a:t>
          </a:r>
          <a:endParaRPr lang="fr-FR" sz="1800" kern="1200" dirty="0"/>
        </a:p>
      </dsp:txBody>
      <dsp:txXfrm rot="-5400000">
        <a:off x="507090" y="2573191"/>
        <a:ext cx="3160474" cy="424897"/>
      </dsp:txXfrm>
    </dsp:sp>
    <dsp:sp modelId="{0432A272-853C-4BF5-AB2C-69A23D39030F}">
      <dsp:nvSpPr>
        <dsp:cNvPr id="0" name=""/>
        <dsp:cNvSpPr/>
      </dsp:nvSpPr>
      <dsp:spPr>
        <a:xfrm rot="5400000">
          <a:off x="-108662" y="3295659"/>
          <a:ext cx="724414" cy="507090"/>
        </a:xfrm>
        <a:prstGeom prst="chevron">
          <a:avLst/>
        </a:prstGeom>
        <a:solidFill>
          <a:schemeClr val="accent1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3440542"/>
        <a:ext cx="507090" cy="217324"/>
      </dsp:txXfrm>
    </dsp:sp>
    <dsp:sp modelId="{DB1A475E-2F1B-42A9-BC52-5BFED914866B}">
      <dsp:nvSpPr>
        <dsp:cNvPr id="0" name=""/>
        <dsp:cNvSpPr/>
      </dsp:nvSpPr>
      <dsp:spPr>
        <a:xfrm rot="5400000">
          <a:off x="1863385" y="1830701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Perspective d’évolution</a:t>
          </a:r>
          <a:endParaRPr lang="fr-FR" sz="1800" kern="1200" dirty="0"/>
        </a:p>
      </dsp:txBody>
      <dsp:txXfrm rot="-5400000">
        <a:off x="507090" y="3209982"/>
        <a:ext cx="3160474" cy="424897"/>
      </dsp:txXfrm>
    </dsp:sp>
    <dsp:sp modelId="{656F83D6-D6F8-4576-BDE0-0400768254C5}">
      <dsp:nvSpPr>
        <dsp:cNvPr id="0" name=""/>
        <dsp:cNvSpPr/>
      </dsp:nvSpPr>
      <dsp:spPr>
        <a:xfrm rot="5400000">
          <a:off x="-108662" y="3932450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077333"/>
        <a:ext cx="507090" cy="217324"/>
      </dsp:txXfrm>
    </dsp:sp>
    <dsp:sp modelId="{6DAB9FBA-C49D-422D-839F-0191FB1DFA74}">
      <dsp:nvSpPr>
        <dsp:cNvPr id="0" name=""/>
        <dsp:cNvSpPr/>
      </dsp:nvSpPr>
      <dsp:spPr>
        <a:xfrm rot="5400000">
          <a:off x="1863385" y="246749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Conclusion</a:t>
          </a:r>
          <a:endParaRPr lang="fr-FR" sz="1800" kern="1200" dirty="0"/>
        </a:p>
      </dsp:txBody>
      <dsp:txXfrm rot="-5400000">
        <a:off x="507090" y="3846773"/>
        <a:ext cx="3160474" cy="424897"/>
      </dsp:txXfrm>
    </dsp:sp>
    <dsp:sp modelId="{A2B142B4-99A0-414C-947E-9C91FA1193B0}">
      <dsp:nvSpPr>
        <dsp:cNvPr id="0" name=""/>
        <dsp:cNvSpPr/>
      </dsp:nvSpPr>
      <dsp:spPr>
        <a:xfrm rot="5400000">
          <a:off x="-108662" y="4569242"/>
          <a:ext cx="724414" cy="507090"/>
        </a:xfrm>
        <a:prstGeom prst="chevron">
          <a:avLst/>
        </a:prstGeom>
        <a:solidFill>
          <a:schemeClr val="accent5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714125"/>
        <a:ext cx="507090" cy="217324"/>
      </dsp:txXfrm>
    </dsp:sp>
    <dsp:sp modelId="{3133BFDE-F443-48D3-8847-A759CDE1969C}">
      <dsp:nvSpPr>
        <dsp:cNvPr id="0" name=""/>
        <dsp:cNvSpPr/>
      </dsp:nvSpPr>
      <dsp:spPr>
        <a:xfrm rot="5400000">
          <a:off x="1863385" y="3104284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Questions</a:t>
          </a:r>
          <a:endParaRPr lang="fr-FR" sz="1800" kern="1200" dirty="0"/>
        </a:p>
      </dsp:txBody>
      <dsp:txXfrm rot="-5400000">
        <a:off x="507090" y="4483565"/>
        <a:ext cx="3160474" cy="4248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F9E41-D4B8-4D15-B56E-24734794F710}">
      <dsp:nvSpPr>
        <dsp:cNvPr id="0" name=""/>
        <dsp:cNvSpPr/>
      </dsp:nvSpPr>
      <dsp:spPr>
        <a:xfrm rot="5400000">
          <a:off x="-108662" y="111702"/>
          <a:ext cx="724414" cy="507090"/>
        </a:xfrm>
        <a:prstGeom prst="chevron">
          <a:avLst/>
        </a:prstGeom>
        <a:solidFill>
          <a:schemeClr val="accent1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 </a:t>
          </a:r>
          <a:endParaRPr lang="fr-FR" sz="1400" kern="1200" dirty="0"/>
        </a:p>
      </dsp:txBody>
      <dsp:txXfrm rot="-5400000">
        <a:off x="0" y="256585"/>
        <a:ext cx="507090" cy="217324"/>
      </dsp:txXfrm>
    </dsp:sp>
    <dsp:sp modelId="{9BFFC65D-0067-41B6-8E79-4D921303EBFB}">
      <dsp:nvSpPr>
        <dsp:cNvPr id="0" name=""/>
        <dsp:cNvSpPr/>
      </dsp:nvSpPr>
      <dsp:spPr>
        <a:xfrm rot="5400000">
          <a:off x="1863385" y="-1353255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du groupe</a:t>
          </a:r>
          <a:endParaRPr lang="fr-FR" sz="1800" kern="1200" dirty="0"/>
        </a:p>
      </dsp:txBody>
      <dsp:txXfrm rot="-5400000">
        <a:off x="507090" y="26026"/>
        <a:ext cx="3160474" cy="424897"/>
      </dsp:txXfrm>
    </dsp:sp>
    <dsp:sp modelId="{03826445-3732-4711-A91B-AA6E549B944A}">
      <dsp:nvSpPr>
        <dsp:cNvPr id="0" name=""/>
        <dsp:cNvSpPr/>
      </dsp:nvSpPr>
      <dsp:spPr>
        <a:xfrm rot="5400000">
          <a:off x="-108662" y="748493"/>
          <a:ext cx="724414" cy="507090"/>
        </a:xfrm>
        <a:prstGeom prst="chevron">
          <a:avLst/>
        </a:prstGeom>
        <a:solidFill>
          <a:schemeClr val="accent5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893376"/>
        <a:ext cx="507090" cy="217324"/>
      </dsp:txXfrm>
    </dsp:sp>
    <dsp:sp modelId="{77EF870E-DEFF-495B-83E3-E23DB1870DB9}">
      <dsp:nvSpPr>
        <dsp:cNvPr id="0" name=""/>
        <dsp:cNvSpPr/>
      </dsp:nvSpPr>
      <dsp:spPr>
        <a:xfrm rot="5400000">
          <a:off x="1863385" y="-716463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contexte</a:t>
          </a:r>
          <a:endParaRPr lang="fr-FR" sz="1800" kern="1200" dirty="0"/>
        </a:p>
      </dsp:txBody>
      <dsp:txXfrm rot="-5400000">
        <a:off x="507090" y="662818"/>
        <a:ext cx="3160474" cy="424897"/>
      </dsp:txXfrm>
    </dsp:sp>
    <dsp:sp modelId="{F27982F0-F88E-471E-864B-093C3F2B686E}">
      <dsp:nvSpPr>
        <dsp:cNvPr id="0" name=""/>
        <dsp:cNvSpPr/>
      </dsp:nvSpPr>
      <dsp:spPr>
        <a:xfrm rot="5400000">
          <a:off x="-108662" y="1385285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1530168"/>
        <a:ext cx="507090" cy="217324"/>
      </dsp:txXfrm>
    </dsp:sp>
    <dsp:sp modelId="{24E13891-6499-4326-B6B8-CD613E2A6929}">
      <dsp:nvSpPr>
        <dsp:cNvPr id="0" name=""/>
        <dsp:cNvSpPr/>
      </dsp:nvSpPr>
      <dsp:spPr>
        <a:xfrm rot="5400000">
          <a:off x="1863385" y="-7967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besoin</a:t>
          </a:r>
          <a:endParaRPr lang="fr-FR" sz="1800" kern="1200" dirty="0"/>
        </a:p>
      </dsp:txBody>
      <dsp:txXfrm rot="-5400000">
        <a:off x="507090" y="1299609"/>
        <a:ext cx="3160474" cy="424897"/>
      </dsp:txXfrm>
    </dsp:sp>
    <dsp:sp modelId="{3FE71A19-FB4F-47D3-9DCA-C7AECFB4F405}">
      <dsp:nvSpPr>
        <dsp:cNvPr id="0" name=""/>
        <dsp:cNvSpPr/>
      </dsp:nvSpPr>
      <dsp:spPr>
        <a:xfrm rot="5400000">
          <a:off x="-108662" y="2022076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166959"/>
        <a:ext cx="507090" cy="217324"/>
      </dsp:txXfrm>
    </dsp:sp>
    <dsp:sp modelId="{7CF38986-D36B-4AF0-A239-8FD21EE76F13}">
      <dsp:nvSpPr>
        <dsp:cNvPr id="0" name=""/>
        <dsp:cNvSpPr/>
      </dsp:nvSpPr>
      <dsp:spPr>
        <a:xfrm rot="5400000">
          <a:off x="1863385" y="557118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des contraintes</a:t>
          </a:r>
          <a:endParaRPr lang="fr-FR" sz="1800" kern="1200" dirty="0"/>
        </a:p>
      </dsp:txBody>
      <dsp:txXfrm rot="-5400000">
        <a:off x="507090" y="1936399"/>
        <a:ext cx="3160474" cy="424897"/>
      </dsp:txXfrm>
    </dsp:sp>
    <dsp:sp modelId="{F6C8C543-6727-4B23-B741-D693721E40FD}">
      <dsp:nvSpPr>
        <dsp:cNvPr id="0" name=""/>
        <dsp:cNvSpPr/>
      </dsp:nvSpPr>
      <dsp:spPr>
        <a:xfrm rot="5400000">
          <a:off x="-108662" y="2658868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803751"/>
        <a:ext cx="507090" cy="217324"/>
      </dsp:txXfrm>
    </dsp:sp>
    <dsp:sp modelId="{DF3A0371-A2EA-4FBE-BD5D-7F231819B3F7}">
      <dsp:nvSpPr>
        <dsp:cNvPr id="0" name=""/>
        <dsp:cNvSpPr/>
      </dsp:nvSpPr>
      <dsp:spPr>
        <a:xfrm rot="5400000">
          <a:off x="1863385" y="1193910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de la solution</a:t>
          </a:r>
          <a:endParaRPr lang="fr-FR" sz="1800" kern="1200" dirty="0"/>
        </a:p>
      </dsp:txBody>
      <dsp:txXfrm rot="-5400000">
        <a:off x="507090" y="2573191"/>
        <a:ext cx="3160474" cy="424897"/>
      </dsp:txXfrm>
    </dsp:sp>
    <dsp:sp modelId="{0432A272-853C-4BF5-AB2C-69A23D39030F}">
      <dsp:nvSpPr>
        <dsp:cNvPr id="0" name=""/>
        <dsp:cNvSpPr/>
      </dsp:nvSpPr>
      <dsp:spPr>
        <a:xfrm rot="5400000">
          <a:off x="-108662" y="3295659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3440542"/>
        <a:ext cx="507090" cy="217324"/>
      </dsp:txXfrm>
    </dsp:sp>
    <dsp:sp modelId="{DB1A475E-2F1B-42A9-BC52-5BFED914866B}">
      <dsp:nvSpPr>
        <dsp:cNvPr id="0" name=""/>
        <dsp:cNvSpPr/>
      </dsp:nvSpPr>
      <dsp:spPr>
        <a:xfrm rot="5400000">
          <a:off x="1863385" y="1830701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Perspective d’évolution</a:t>
          </a:r>
          <a:endParaRPr lang="fr-FR" sz="1800" kern="1200" dirty="0"/>
        </a:p>
      </dsp:txBody>
      <dsp:txXfrm rot="-5400000">
        <a:off x="507090" y="3209982"/>
        <a:ext cx="3160474" cy="424897"/>
      </dsp:txXfrm>
    </dsp:sp>
    <dsp:sp modelId="{656F83D6-D6F8-4576-BDE0-0400768254C5}">
      <dsp:nvSpPr>
        <dsp:cNvPr id="0" name=""/>
        <dsp:cNvSpPr/>
      </dsp:nvSpPr>
      <dsp:spPr>
        <a:xfrm rot="5400000">
          <a:off x="-108662" y="3932450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077333"/>
        <a:ext cx="507090" cy="217324"/>
      </dsp:txXfrm>
    </dsp:sp>
    <dsp:sp modelId="{6DAB9FBA-C49D-422D-839F-0191FB1DFA74}">
      <dsp:nvSpPr>
        <dsp:cNvPr id="0" name=""/>
        <dsp:cNvSpPr/>
      </dsp:nvSpPr>
      <dsp:spPr>
        <a:xfrm rot="5400000">
          <a:off x="1863385" y="246749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Conclusion</a:t>
          </a:r>
          <a:endParaRPr lang="fr-FR" sz="1800" kern="1200" dirty="0"/>
        </a:p>
      </dsp:txBody>
      <dsp:txXfrm rot="-5400000">
        <a:off x="507090" y="3846773"/>
        <a:ext cx="3160474" cy="424897"/>
      </dsp:txXfrm>
    </dsp:sp>
    <dsp:sp modelId="{A2B142B4-99A0-414C-947E-9C91FA1193B0}">
      <dsp:nvSpPr>
        <dsp:cNvPr id="0" name=""/>
        <dsp:cNvSpPr/>
      </dsp:nvSpPr>
      <dsp:spPr>
        <a:xfrm rot="5400000">
          <a:off x="-108662" y="4569242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714125"/>
        <a:ext cx="507090" cy="217324"/>
      </dsp:txXfrm>
    </dsp:sp>
    <dsp:sp modelId="{3133BFDE-F443-48D3-8847-A759CDE1969C}">
      <dsp:nvSpPr>
        <dsp:cNvPr id="0" name=""/>
        <dsp:cNvSpPr/>
      </dsp:nvSpPr>
      <dsp:spPr>
        <a:xfrm rot="5400000">
          <a:off x="1863385" y="3104284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Questions</a:t>
          </a:r>
          <a:endParaRPr lang="fr-FR" sz="1800" kern="1200" dirty="0"/>
        </a:p>
      </dsp:txBody>
      <dsp:txXfrm rot="-5400000">
        <a:off x="507090" y="4483565"/>
        <a:ext cx="3160474" cy="4248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F9E41-D4B8-4D15-B56E-24734794F710}">
      <dsp:nvSpPr>
        <dsp:cNvPr id="0" name=""/>
        <dsp:cNvSpPr/>
      </dsp:nvSpPr>
      <dsp:spPr>
        <a:xfrm rot="5400000">
          <a:off x="-108662" y="111702"/>
          <a:ext cx="724414" cy="507090"/>
        </a:xfrm>
        <a:prstGeom prst="chevron">
          <a:avLst/>
        </a:prstGeom>
        <a:solidFill>
          <a:schemeClr val="accent1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 </a:t>
          </a:r>
          <a:endParaRPr lang="fr-FR" sz="1400" kern="1200" dirty="0"/>
        </a:p>
      </dsp:txBody>
      <dsp:txXfrm rot="-5400000">
        <a:off x="0" y="256585"/>
        <a:ext cx="507090" cy="217324"/>
      </dsp:txXfrm>
    </dsp:sp>
    <dsp:sp modelId="{9BFFC65D-0067-41B6-8E79-4D921303EBFB}">
      <dsp:nvSpPr>
        <dsp:cNvPr id="0" name=""/>
        <dsp:cNvSpPr/>
      </dsp:nvSpPr>
      <dsp:spPr>
        <a:xfrm rot="5400000">
          <a:off x="1863385" y="-1353255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du groupe</a:t>
          </a:r>
          <a:endParaRPr lang="fr-FR" sz="1800" kern="1200" dirty="0"/>
        </a:p>
      </dsp:txBody>
      <dsp:txXfrm rot="-5400000">
        <a:off x="507090" y="26026"/>
        <a:ext cx="3160474" cy="424897"/>
      </dsp:txXfrm>
    </dsp:sp>
    <dsp:sp modelId="{03826445-3732-4711-A91B-AA6E549B944A}">
      <dsp:nvSpPr>
        <dsp:cNvPr id="0" name=""/>
        <dsp:cNvSpPr/>
      </dsp:nvSpPr>
      <dsp:spPr>
        <a:xfrm rot="5400000">
          <a:off x="-108662" y="748493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893376"/>
        <a:ext cx="507090" cy="217324"/>
      </dsp:txXfrm>
    </dsp:sp>
    <dsp:sp modelId="{77EF870E-DEFF-495B-83E3-E23DB1870DB9}">
      <dsp:nvSpPr>
        <dsp:cNvPr id="0" name=""/>
        <dsp:cNvSpPr/>
      </dsp:nvSpPr>
      <dsp:spPr>
        <a:xfrm rot="5400000">
          <a:off x="1863385" y="-716463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contexte</a:t>
          </a:r>
          <a:endParaRPr lang="fr-FR" sz="1800" kern="1200" dirty="0"/>
        </a:p>
      </dsp:txBody>
      <dsp:txXfrm rot="-5400000">
        <a:off x="507090" y="662818"/>
        <a:ext cx="3160474" cy="424897"/>
      </dsp:txXfrm>
    </dsp:sp>
    <dsp:sp modelId="{F27982F0-F88E-471E-864B-093C3F2B686E}">
      <dsp:nvSpPr>
        <dsp:cNvPr id="0" name=""/>
        <dsp:cNvSpPr/>
      </dsp:nvSpPr>
      <dsp:spPr>
        <a:xfrm rot="5400000">
          <a:off x="-108662" y="1385285"/>
          <a:ext cx="724414" cy="507090"/>
        </a:xfrm>
        <a:prstGeom prst="chevron">
          <a:avLst/>
        </a:prstGeom>
        <a:solidFill>
          <a:schemeClr val="accent5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1530168"/>
        <a:ext cx="507090" cy="217324"/>
      </dsp:txXfrm>
    </dsp:sp>
    <dsp:sp modelId="{24E13891-6499-4326-B6B8-CD613E2A6929}">
      <dsp:nvSpPr>
        <dsp:cNvPr id="0" name=""/>
        <dsp:cNvSpPr/>
      </dsp:nvSpPr>
      <dsp:spPr>
        <a:xfrm rot="5400000">
          <a:off x="1863385" y="-7967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besoin</a:t>
          </a:r>
          <a:endParaRPr lang="fr-FR" sz="1800" kern="1200" dirty="0"/>
        </a:p>
      </dsp:txBody>
      <dsp:txXfrm rot="-5400000">
        <a:off x="507090" y="1299609"/>
        <a:ext cx="3160474" cy="424897"/>
      </dsp:txXfrm>
    </dsp:sp>
    <dsp:sp modelId="{3FE71A19-FB4F-47D3-9DCA-C7AECFB4F405}">
      <dsp:nvSpPr>
        <dsp:cNvPr id="0" name=""/>
        <dsp:cNvSpPr/>
      </dsp:nvSpPr>
      <dsp:spPr>
        <a:xfrm rot="5400000">
          <a:off x="-108662" y="2022076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166959"/>
        <a:ext cx="507090" cy="217324"/>
      </dsp:txXfrm>
    </dsp:sp>
    <dsp:sp modelId="{7CF38986-D36B-4AF0-A239-8FD21EE76F13}">
      <dsp:nvSpPr>
        <dsp:cNvPr id="0" name=""/>
        <dsp:cNvSpPr/>
      </dsp:nvSpPr>
      <dsp:spPr>
        <a:xfrm rot="5400000">
          <a:off x="1863385" y="557118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des contraintes</a:t>
          </a:r>
          <a:endParaRPr lang="fr-FR" sz="1800" kern="1200" dirty="0"/>
        </a:p>
      </dsp:txBody>
      <dsp:txXfrm rot="-5400000">
        <a:off x="507090" y="1936399"/>
        <a:ext cx="3160474" cy="424897"/>
      </dsp:txXfrm>
    </dsp:sp>
    <dsp:sp modelId="{F6C8C543-6727-4B23-B741-D693721E40FD}">
      <dsp:nvSpPr>
        <dsp:cNvPr id="0" name=""/>
        <dsp:cNvSpPr/>
      </dsp:nvSpPr>
      <dsp:spPr>
        <a:xfrm rot="5400000">
          <a:off x="-108662" y="2658868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803751"/>
        <a:ext cx="507090" cy="217324"/>
      </dsp:txXfrm>
    </dsp:sp>
    <dsp:sp modelId="{DF3A0371-A2EA-4FBE-BD5D-7F231819B3F7}">
      <dsp:nvSpPr>
        <dsp:cNvPr id="0" name=""/>
        <dsp:cNvSpPr/>
      </dsp:nvSpPr>
      <dsp:spPr>
        <a:xfrm rot="5400000">
          <a:off x="1863385" y="1193910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de la solution</a:t>
          </a:r>
          <a:endParaRPr lang="fr-FR" sz="1800" kern="1200" dirty="0"/>
        </a:p>
      </dsp:txBody>
      <dsp:txXfrm rot="-5400000">
        <a:off x="507090" y="2573191"/>
        <a:ext cx="3160474" cy="424897"/>
      </dsp:txXfrm>
    </dsp:sp>
    <dsp:sp modelId="{0432A272-853C-4BF5-AB2C-69A23D39030F}">
      <dsp:nvSpPr>
        <dsp:cNvPr id="0" name=""/>
        <dsp:cNvSpPr/>
      </dsp:nvSpPr>
      <dsp:spPr>
        <a:xfrm rot="5400000">
          <a:off x="-108662" y="3295659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3440542"/>
        <a:ext cx="507090" cy="217324"/>
      </dsp:txXfrm>
    </dsp:sp>
    <dsp:sp modelId="{DB1A475E-2F1B-42A9-BC52-5BFED914866B}">
      <dsp:nvSpPr>
        <dsp:cNvPr id="0" name=""/>
        <dsp:cNvSpPr/>
      </dsp:nvSpPr>
      <dsp:spPr>
        <a:xfrm rot="5400000">
          <a:off x="1863385" y="1830701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Perspective d’évolution</a:t>
          </a:r>
          <a:endParaRPr lang="fr-FR" sz="1800" kern="1200" dirty="0"/>
        </a:p>
      </dsp:txBody>
      <dsp:txXfrm rot="-5400000">
        <a:off x="507090" y="3209982"/>
        <a:ext cx="3160474" cy="424897"/>
      </dsp:txXfrm>
    </dsp:sp>
    <dsp:sp modelId="{656F83D6-D6F8-4576-BDE0-0400768254C5}">
      <dsp:nvSpPr>
        <dsp:cNvPr id="0" name=""/>
        <dsp:cNvSpPr/>
      </dsp:nvSpPr>
      <dsp:spPr>
        <a:xfrm rot="5400000">
          <a:off x="-108662" y="3932450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077333"/>
        <a:ext cx="507090" cy="217324"/>
      </dsp:txXfrm>
    </dsp:sp>
    <dsp:sp modelId="{6DAB9FBA-C49D-422D-839F-0191FB1DFA74}">
      <dsp:nvSpPr>
        <dsp:cNvPr id="0" name=""/>
        <dsp:cNvSpPr/>
      </dsp:nvSpPr>
      <dsp:spPr>
        <a:xfrm rot="5400000">
          <a:off x="1863385" y="246749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Conclusion</a:t>
          </a:r>
          <a:endParaRPr lang="fr-FR" sz="1800" kern="1200" dirty="0"/>
        </a:p>
      </dsp:txBody>
      <dsp:txXfrm rot="-5400000">
        <a:off x="507090" y="3846773"/>
        <a:ext cx="3160474" cy="424897"/>
      </dsp:txXfrm>
    </dsp:sp>
    <dsp:sp modelId="{A2B142B4-99A0-414C-947E-9C91FA1193B0}">
      <dsp:nvSpPr>
        <dsp:cNvPr id="0" name=""/>
        <dsp:cNvSpPr/>
      </dsp:nvSpPr>
      <dsp:spPr>
        <a:xfrm rot="5400000">
          <a:off x="-108662" y="4569242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714125"/>
        <a:ext cx="507090" cy="217324"/>
      </dsp:txXfrm>
    </dsp:sp>
    <dsp:sp modelId="{3133BFDE-F443-48D3-8847-A759CDE1969C}">
      <dsp:nvSpPr>
        <dsp:cNvPr id="0" name=""/>
        <dsp:cNvSpPr/>
      </dsp:nvSpPr>
      <dsp:spPr>
        <a:xfrm rot="5400000">
          <a:off x="1863385" y="3104284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Questions</a:t>
          </a:r>
          <a:endParaRPr lang="fr-FR" sz="1800" kern="1200" dirty="0"/>
        </a:p>
      </dsp:txBody>
      <dsp:txXfrm rot="-5400000">
        <a:off x="507090" y="4483565"/>
        <a:ext cx="3160474" cy="4248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F9E41-D4B8-4D15-B56E-24734794F710}">
      <dsp:nvSpPr>
        <dsp:cNvPr id="0" name=""/>
        <dsp:cNvSpPr/>
      </dsp:nvSpPr>
      <dsp:spPr>
        <a:xfrm rot="5400000">
          <a:off x="-108662" y="111702"/>
          <a:ext cx="724414" cy="507090"/>
        </a:xfrm>
        <a:prstGeom prst="chevron">
          <a:avLst/>
        </a:prstGeom>
        <a:solidFill>
          <a:schemeClr val="accent1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 </a:t>
          </a:r>
          <a:endParaRPr lang="fr-FR" sz="1400" kern="1200" dirty="0"/>
        </a:p>
      </dsp:txBody>
      <dsp:txXfrm rot="-5400000">
        <a:off x="0" y="256585"/>
        <a:ext cx="507090" cy="217324"/>
      </dsp:txXfrm>
    </dsp:sp>
    <dsp:sp modelId="{9BFFC65D-0067-41B6-8E79-4D921303EBFB}">
      <dsp:nvSpPr>
        <dsp:cNvPr id="0" name=""/>
        <dsp:cNvSpPr/>
      </dsp:nvSpPr>
      <dsp:spPr>
        <a:xfrm rot="5400000">
          <a:off x="1863385" y="-1353255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du groupe</a:t>
          </a:r>
          <a:endParaRPr lang="fr-FR" sz="1800" kern="1200" dirty="0"/>
        </a:p>
      </dsp:txBody>
      <dsp:txXfrm rot="-5400000">
        <a:off x="507090" y="26026"/>
        <a:ext cx="3160474" cy="424897"/>
      </dsp:txXfrm>
    </dsp:sp>
    <dsp:sp modelId="{03826445-3732-4711-A91B-AA6E549B944A}">
      <dsp:nvSpPr>
        <dsp:cNvPr id="0" name=""/>
        <dsp:cNvSpPr/>
      </dsp:nvSpPr>
      <dsp:spPr>
        <a:xfrm rot="5400000">
          <a:off x="-108662" y="748493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893376"/>
        <a:ext cx="507090" cy="217324"/>
      </dsp:txXfrm>
    </dsp:sp>
    <dsp:sp modelId="{77EF870E-DEFF-495B-83E3-E23DB1870DB9}">
      <dsp:nvSpPr>
        <dsp:cNvPr id="0" name=""/>
        <dsp:cNvSpPr/>
      </dsp:nvSpPr>
      <dsp:spPr>
        <a:xfrm rot="5400000">
          <a:off x="1863385" y="-716463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contexte</a:t>
          </a:r>
          <a:endParaRPr lang="fr-FR" sz="1800" kern="1200" dirty="0"/>
        </a:p>
      </dsp:txBody>
      <dsp:txXfrm rot="-5400000">
        <a:off x="507090" y="662818"/>
        <a:ext cx="3160474" cy="424897"/>
      </dsp:txXfrm>
    </dsp:sp>
    <dsp:sp modelId="{F27982F0-F88E-471E-864B-093C3F2B686E}">
      <dsp:nvSpPr>
        <dsp:cNvPr id="0" name=""/>
        <dsp:cNvSpPr/>
      </dsp:nvSpPr>
      <dsp:spPr>
        <a:xfrm rot="5400000">
          <a:off x="-108662" y="1385285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1530168"/>
        <a:ext cx="507090" cy="217324"/>
      </dsp:txXfrm>
    </dsp:sp>
    <dsp:sp modelId="{24E13891-6499-4326-B6B8-CD613E2A6929}">
      <dsp:nvSpPr>
        <dsp:cNvPr id="0" name=""/>
        <dsp:cNvSpPr/>
      </dsp:nvSpPr>
      <dsp:spPr>
        <a:xfrm rot="5400000">
          <a:off x="1863385" y="-7967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besoin</a:t>
          </a:r>
          <a:endParaRPr lang="fr-FR" sz="1800" kern="1200" dirty="0"/>
        </a:p>
      </dsp:txBody>
      <dsp:txXfrm rot="-5400000">
        <a:off x="507090" y="1299609"/>
        <a:ext cx="3160474" cy="424897"/>
      </dsp:txXfrm>
    </dsp:sp>
    <dsp:sp modelId="{3FE71A19-FB4F-47D3-9DCA-C7AECFB4F405}">
      <dsp:nvSpPr>
        <dsp:cNvPr id="0" name=""/>
        <dsp:cNvSpPr/>
      </dsp:nvSpPr>
      <dsp:spPr>
        <a:xfrm rot="5400000">
          <a:off x="-108662" y="2022076"/>
          <a:ext cx="724414" cy="507090"/>
        </a:xfrm>
        <a:prstGeom prst="chevron">
          <a:avLst/>
        </a:prstGeom>
        <a:solidFill>
          <a:schemeClr val="accent5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166959"/>
        <a:ext cx="507090" cy="217324"/>
      </dsp:txXfrm>
    </dsp:sp>
    <dsp:sp modelId="{7CF38986-D36B-4AF0-A239-8FD21EE76F13}">
      <dsp:nvSpPr>
        <dsp:cNvPr id="0" name=""/>
        <dsp:cNvSpPr/>
      </dsp:nvSpPr>
      <dsp:spPr>
        <a:xfrm rot="5400000">
          <a:off x="1863385" y="557118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des contraintes</a:t>
          </a:r>
          <a:endParaRPr lang="fr-FR" sz="1800" kern="1200" dirty="0"/>
        </a:p>
      </dsp:txBody>
      <dsp:txXfrm rot="-5400000">
        <a:off x="507090" y="1936399"/>
        <a:ext cx="3160474" cy="424897"/>
      </dsp:txXfrm>
    </dsp:sp>
    <dsp:sp modelId="{F6C8C543-6727-4B23-B741-D693721E40FD}">
      <dsp:nvSpPr>
        <dsp:cNvPr id="0" name=""/>
        <dsp:cNvSpPr/>
      </dsp:nvSpPr>
      <dsp:spPr>
        <a:xfrm rot="5400000">
          <a:off x="-108662" y="2658868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803751"/>
        <a:ext cx="507090" cy="217324"/>
      </dsp:txXfrm>
    </dsp:sp>
    <dsp:sp modelId="{DF3A0371-A2EA-4FBE-BD5D-7F231819B3F7}">
      <dsp:nvSpPr>
        <dsp:cNvPr id="0" name=""/>
        <dsp:cNvSpPr/>
      </dsp:nvSpPr>
      <dsp:spPr>
        <a:xfrm rot="5400000">
          <a:off x="1863385" y="1193910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de la solution</a:t>
          </a:r>
          <a:endParaRPr lang="fr-FR" sz="1800" kern="1200" dirty="0"/>
        </a:p>
      </dsp:txBody>
      <dsp:txXfrm rot="-5400000">
        <a:off x="507090" y="2573191"/>
        <a:ext cx="3160474" cy="424897"/>
      </dsp:txXfrm>
    </dsp:sp>
    <dsp:sp modelId="{0432A272-853C-4BF5-AB2C-69A23D39030F}">
      <dsp:nvSpPr>
        <dsp:cNvPr id="0" name=""/>
        <dsp:cNvSpPr/>
      </dsp:nvSpPr>
      <dsp:spPr>
        <a:xfrm rot="5400000">
          <a:off x="-108662" y="3295659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3440542"/>
        <a:ext cx="507090" cy="217324"/>
      </dsp:txXfrm>
    </dsp:sp>
    <dsp:sp modelId="{DB1A475E-2F1B-42A9-BC52-5BFED914866B}">
      <dsp:nvSpPr>
        <dsp:cNvPr id="0" name=""/>
        <dsp:cNvSpPr/>
      </dsp:nvSpPr>
      <dsp:spPr>
        <a:xfrm rot="5400000">
          <a:off x="1863385" y="1830701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Perspective d’évolution</a:t>
          </a:r>
          <a:endParaRPr lang="fr-FR" sz="1800" kern="1200" dirty="0"/>
        </a:p>
      </dsp:txBody>
      <dsp:txXfrm rot="-5400000">
        <a:off x="507090" y="3209982"/>
        <a:ext cx="3160474" cy="424897"/>
      </dsp:txXfrm>
    </dsp:sp>
    <dsp:sp modelId="{656F83D6-D6F8-4576-BDE0-0400768254C5}">
      <dsp:nvSpPr>
        <dsp:cNvPr id="0" name=""/>
        <dsp:cNvSpPr/>
      </dsp:nvSpPr>
      <dsp:spPr>
        <a:xfrm rot="5400000">
          <a:off x="-108662" y="3932450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077333"/>
        <a:ext cx="507090" cy="217324"/>
      </dsp:txXfrm>
    </dsp:sp>
    <dsp:sp modelId="{6DAB9FBA-C49D-422D-839F-0191FB1DFA74}">
      <dsp:nvSpPr>
        <dsp:cNvPr id="0" name=""/>
        <dsp:cNvSpPr/>
      </dsp:nvSpPr>
      <dsp:spPr>
        <a:xfrm rot="5400000">
          <a:off x="1863385" y="246749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Conclusion</a:t>
          </a:r>
          <a:endParaRPr lang="fr-FR" sz="1800" kern="1200" dirty="0"/>
        </a:p>
      </dsp:txBody>
      <dsp:txXfrm rot="-5400000">
        <a:off x="507090" y="3846773"/>
        <a:ext cx="3160474" cy="424897"/>
      </dsp:txXfrm>
    </dsp:sp>
    <dsp:sp modelId="{A2B142B4-99A0-414C-947E-9C91FA1193B0}">
      <dsp:nvSpPr>
        <dsp:cNvPr id="0" name=""/>
        <dsp:cNvSpPr/>
      </dsp:nvSpPr>
      <dsp:spPr>
        <a:xfrm rot="5400000">
          <a:off x="-108662" y="4569242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714125"/>
        <a:ext cx="507090" cy="217324"/>
      </dsp:txXfrm>
    </dsp:sp>
    <dsp:sp modelId="{3133BFDE-F443-48D3-8847-A759CDE1969C}">
      <dsp:nvSpPr>
        <dsp:cNvPr id="0" name=""/>
        <dsp:cNvSpPr/>
      </dsp:nvSpPr>
      <dsp:spPr>
        <a:xfrm rot="5400000">
          <a:off x="1863385" y="3104284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Questions</a:t>
          </a:r>
          <a:endParaRPr lang="fr-FR" sz="1800" kern="1200" dirty="0"/>
        </a:p>
      </dsp:txBody>
      <dsp:txXfrm rot="-5400000">
        <a:off x="507090" y="4483565"/>
        <a:ext cx="3160474" cy="4248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F9E41-D4B8-4D15-B56E-24734794F710}">
      <dsp:nvSpPr>
        <dsp:cNvPr id="0" name=""/>
        <dsp:cNvSpPr/>
      </dsp:nvSpPr>
      <dsp:spPr>
        <a:xfrm rot="5400000">
          <a:off x="-108662" y="111702"/>
          <a:ext cx="724414" cy="507090"/>
        </a:xfrm>
        <a:prstGeom prst="chevron">
          <a:avLst/>
        </a:prstGeom>
        <a:solidFill>
          <a:schemeClr val="accent1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 </a:t>
          </a:r>
          <a:endParaRPr lang="fr-FR" sz="1400" kern="1200" dirty="0"/>
        </a:p>
      </dsp:txBody>
      <dsp:txXfrm rot="-5400000">
        <a:off x="0" y="256585"/>
        <a:ext cx="507090" cy="217324"/>
      </dsp:txXfrm>
    </dsp:sp>
    <dsp:sp modelId="{9BFFC65D-0067-41B6-8E79-4D921303EBFB}">
      <dsp:nvSpPr>
        <dsp:cNvPr id="0" name=""/>
        <dsp:cNvSpPr/>
      </dsp:nvSpPr>
      <dsp:spPr>
        <a:xfrm rot="5400000">
          <a:off x="1863385" y="-1353255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du groupe</a:t>
          </a:r>
          <a:endParaRPr lang="fr-FR" sz="1800" kern="1200" dirty="0"/>
        </a:p>
      </dsp:txBody>
      <dsp:txXfrm rot="-5400000">
        <a:off x="507090" y="26026"/>
        <a:ext cx="3160474" cy="424897"/>
      </dsp:txXfrm>
    </dsp:sp>
    <dsp:sp modelId="{03826445-3732-4711-A91B-AA6E549B944A}">
      <dsp:nvSpPr>
        <dsp:cNvPr id="0" name=""/>
        <dsp:cNvSpPr/>
      </dsp:nvSpPr>
      <dsp:spPr>
        <a:xfrm rot="5400000">
          <a:off x="-108662" y="748493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893376"/>
        <a:ext cx="507090" cy="217324"/>
      </dsp:txXfrm>
    </dsp:sp>
    <dsp:sp modelId="{77EF870E-DEFF-495B-83E3-E23DB1870DB9}">
      <dsp:nvSpPr>
        <dsp:cNvPr id="0" name=""/>
        <dsp:cNvSpPr/>
      </dsp:nvSpPr>
      <dsp:spPr>
        <a:xfrm rot="5400000">
          <a:off x="1863385" y="-716463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contexte</a:t>
          </a:r>
          <a:endParaRPr lang="fr-FR" sz="1800" kern="1200" dirty="0"/>
        </a:p>
      </dsp:txBody>
      <dsp:txXfrm rot="-5400000">
        <a:off x="507090" y="662818"/>
        <a:ext cx="3160474" cy="424897"/>
      </dsp:txXfrm>
    </dsp:sp>
    <dsp:sp modelId="{F27982F0-F88E-471E-864B-093C3F2B686E}">
      <dsp:nvSpPr>
        <dsp:cNvPr id="0" name=""/>
        <dsp:cNvSpPr/>
      </dsp:nvSpPr>
      <dsp:spPr>
        <a:xfrm rot="5400000">
          <a:off x="-108662" y="1385285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1530168"/>
        <a:ext cx="507090" cy="217324"/>
      </dsp:txXfrm>
    </dsp:sp>
    <dsp:sp modelId="{24E13891-6499-4326-B6B8-CD613E2A6929}">
      <dsp:nvSpPr>
        <dsp:cNvPr id="0" name=""/>
        <dsp:cNvSpPr/>
      </dsp:nvSpPr>
      <dsp:spPr>
        <a:xfrm rot="5400000">
          <a:off x="1863385" y="-7967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besoin</a:t>
          </a:r>
          <a:endParaRPr lang="fr-FR" sz="1800" kern="1200" dirty="0"/>
        </a:p>
      </dsp:txBody>
      <dsp:txXfrm rot="-5400000">
        <a:off x="507090" y="1299609"/>
        <a:ext cx="3160474" cy="424897"/>
      </dsp:txXfrm>
    </dsp:sp>
    <dsp:sp modelId="{3FE71A19-FB4F-47D3-9DCA-C7AECFB4F405}">
      <dsp:nvSpPr>
        <dsp:cNvPr id="0" name=""/>
        <dsp:cNvSpPr/>
      </dsp:nvSpPr>
      <dsp:spPr>
        <a:xfrm rot="5400000">
          <a:off x="-108662" y="2022076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166959"/>
        <a:ext cx="507090" cy="217324"/>
      </dsp:txXfrm>
    </dsp:sp>
    <dsp:sp modelId="{7CF38986-D36B-4AF0-A239-8FD21EE76F13}">
      <dsp:nvSpPr>
        <dsp:cNvPr id="0" name=""/>
        <dsp:cNvSpPr/>
      </dsp:nvSpPr>
      <dsp:spPr>
        <a:xfrm rot="5400000">
          <a:off x="1863385" y="557118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des contraintes</a:t>
          </a:r>
          <a:endParaRPr lang="fr-FR" sz="1800" kern="1200" dirty="0"/>
        </a:p>
      </dsp:txBody>
      <dsp:txXfrm rot="-5400000">
        <a:off x="507090" y="1936399"/>
        <a:ext cx="3160474" cy="424897"/>
      </dsp:txXfrm>
    </dsp:sp>
    <dsp:sp modelId="{F6C8C543-6727-4B23-B741-D693721E40FD}">
      <dsp:nvSpPr>
        <dsp:cNvPr id="0" name=""/>
        <dsp:cNvSpPr/>
      </dsp:nvSpPr>
      <dsp:spPr>
        <a:xfrm rot="5400000">
          <a:off x="-108662" y="2658868"/>
          <a:ext cx="724414" cy="507090"/>
        </a:xfrm>
        <a:prstGeom prst="chevron">
          <a:avLst/>
        </a:prstGeom>
        <a:solidFill>
          <a:schemeClr val="accent5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803751"/>
        <a:ext cx="507090" cy="217324"/>
      </dsp:txXfrm>
    </dsp:sp>
    <dsp:sp modelId="{DF3A0371-A2EA-4FBE-BD5D-7F231819B3F7}">
      <dsp:nvSpPr>
        <dsp:cNvPr id="0" name=""/>
        <dsp:cNvSpPr/>
      </dsp:nvSpPr>
      <dsp:spPr>
        <a:xfrm rot="5400000">
          <a:off x="1863385" y="1193910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de la solution</a:t>
          </a:r>
          <a:endParaRPr lang="fr-FR" sz="1800" kern="1200" dirty="0"/>
        </a:p>
      </dsp:txBody>
      <dsp:txXfrm rot="-5400000">
        <a:off x="507090" y="2573191"/>
        <a:ext cx="3160474" cy="424897"/>
      </dsp:txXfrm>
    </dsp:sp>
    <dsp:sp modelId="{0432A272-853C-4BF5-AB2C-69A23D39030F}">
      <dsp:nvSpPr>
        <dsp:cNvPr id="0" name=""/>
        <dsp:cNvSpPr/>
      </dsp:nvSpPr>
      <dsp:spPr>
        <a:xfrm rot="5400000">
          <a:off x="-108662" y="3295659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3440542"/>
        <a:ext cx="507090" cy="217324"/>
      </dsp:txXfrm>
    </dsp:sp>
    <dsp:sp modelId="{DB1A475E-2F1B-42A9-BC52-5BFED914866B}">
      <dsp:nvSpPr>
        <dsp:cNvPr id="0" name=""/>
        <dsp:cNvSpPr/>
      </dsp:nvSpPr>
      <dsp:spPr>
        <a:xfrm rot="5400000">
          <a:off x="1863385" y="1830701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Perspective d’évolution</a:t>
          </a:r>
          <a:endParaRPr lang="fr-FR" sz="1800" kern="1200" dirty="0"/>
        </a:p>
      </dsp:txBody>
      <dsp:txXfrm rot="-5400000">
        <a:off x="507090" y="3209982"/>
        <a:ext cx="3160474" cy="424897"/>
      </dsp:txXfrm>
    </dsp:sp>
    <dsp:sp modelId="{656F83D6-D6F8-4576-BDE0-0400768254C5}">
      <dsp:nvSpPr>
        <dsp:cNvPr id="0" name=""/>
        <dsp:cNvSpPr/>
      </dsp:nvSpPr>
      <dsp:spPr>
        <a:xfrm rot="5400000">
          <a:off x="-108662" y="3932450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077333"/>
        <a:ext cx="507090" cy="217324"/>
      </dsp:txXfrm>
    </dsp:sp>
    <dsp:sp modelId="{6DAB9FBA-C49D-422D-839F-0191FB1DFA74}">
      <dsp:nvSpPr>
        <dsp:cNvPr id="0" name=""/>
        <dsp:cNvSpPr/>
      </dsp:nvSpPr>
      <dsp:spPr>
        <a:xfrm rot="5400000">
          <a:off x="1863385" y="246749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Conclusion</a:t>
          </a:r>
          <a:endParaRPr lang="fr-FR" sz="1800" kern="1200" dirty="0"/>
        </a:p>
      </dsp:txBody>
      <dsp:txXfrm rot="-5400000">
        <a:off x="507090" y="3846773"/>
        <a:ext cx="3160474" cy="424897"/>
      </dsp:txXfrm>
    </dsp:sp>
    <dsp:sp modelId="{A2B142B4-99A0-414C-947E-9C91FA1193B0}">
      <dsp:nvSpPr>
        <dsp:cNvPr id="0" name=""/>
        <dsp:cNvSpPr/>
      </dsp:nvSpPr>
      <dsp:spPr>
        <a:xfrm rot="5400000">
          <a:off x="-108662" y="4569242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714125"/>
        <a:ext cx="507090" cy="217324"/>
      </dsp:txXfrm>
    </dsp:sp>
    <dsp:sp modelId="{3133BFDE-F443-48D3-8847-A759CDE1969C}">
      <dsp:nvSpPr>
        <dsp:cNvPr id="0" name=""/>
        <dsp:cNvSpPr/>
      </dsp:nvSpPr>
      <dsp:spPr>
        <a:xfrm rot="5400000">
          <a:off x="1863385" y="3104284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Questions</a:t>
          </a:r>
          <a:endParaRPr lang="fr-FR" sz="1800" kern="1200" dirty="0"/>
        </a:p>
      </dsp:txBody>
      <dsp:txXfrm rot="-5400000">
        <a:off x="507090" y="4483565"/>
        <a:ext cx="3160474" cy="4248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F9E41-D4B8-4D15-B56E-24734794F710}">
      <dsp:nvSpPr>
        <dsp:cNvPr id="0" name=""/>
        <dsp:cNvSpPr/>
      </dsp:nvSpPr>
      <dsp:spPr>
        <a:xfrm rot="5400000">
          <a:off x="-108662" y="111702"/>
          <a:ext cx="724414" cy="507090"/>
        </a:xfrm>
        <a:prstGeom prst="chevron">
          <a:avLst/>
        </a:prstGeom>
        <a:solidFill>
          <a:schemeClr val="accent1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 </a:t>
          </a:r>
          <a:endParaRPr lang="fr-FR" sz="1400" kern="1200" dirty="0"/>
        </a:p>
      </dsp:txBody>
      <dsp:txXfrm rot="-5400000">
        <a:off x="0" y="256585"/>
        <a:ext cx="507090" cy="217324"/>
      </dsp:txXfrm>
    </dsp:sp>
    <dsp:sp modelId="{9BFFC65D-0067-41B6-8E79-4D921303EBFB}">
      <dsp:nvSpPr>
        <dsp:cNvPr id="0" name=""/>
        <dsp:cNvSpPr/>
      </dsp:nvSpPr>
      <dsp:spPr>
        <a:xfrm rot="5400000">
          <a:off x="1863385" y="-1353255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du groupe</a:t>
          </a:r>
          <a:endParaRPr lang="fr-FR" sz="1800" kern="1200" dirty="0"/>
        </a:p>
      </dsp:txBody>
      <dsp:txXfrm rot="-5400000">
        <a:off x="507090" y="26026"/>
        <a:ext cx="3160474" cy="424897"/>
      </dsp:txXfrm>
    </dsp:sp>
    <dsp:sp modelId="{03826445-3732-4711-A91B-AA6E549B944A}">
      <dsp:nvSpPr>
        <dsp:cNvPr id="0" name=""/>
        <dsp:cNvSpPr/>
      </dsp:nvSpPr>
      <dsp:spPr>
        <a:xfrm rot="5400000">
          <a:off x="-108662" y="748493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893376"/>
        <a:ext cx="507090" cy="217324"/>
      </dsp:txXfrm>
    </dsp:sp>
    <dsp:sp modelId="{77EF870E-DEFF-495B-83E3-E23DB1870DB9}">
      <dsp:nvSpPr>
        <dsp:cNvPr id="0" name=""/>
        <dsp:cNvSpPr/>
      </dsp:nvSpPr>
      <dsp:spPr>
        <a:xfrm rot="5400000">
          <a:off x="1863385" y="-716463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contexte</a:t>
          </a:r>
          <a:endParaRPr lang="fr-FR" sz="1800" kern="1200" dirty="0"/>
        </a:p>
      </dsp:txBody>
      <dsp:txXfrm rot="-5400000">
        <a:off x="507090" y="662818"/>
        <a:ext cx="3160474" cy="424897"/>
      </dsp:txXfrm>
    </dsp:sp>
    <dsp:sp modelId="{F27982F0-F88E-471E-864B-093C3F2B686E}">
      <dsp:nvSpPr>
        <dsp:cNvPr id="0" name=""/>
        <dsp:cNvSpPr/>
      </dsp:nvSpPr>
      <dsp:spPr>
        <a:xfrm rot="5400000">
          <a:off x="-108662" y="1385285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1530168"/>
        <a:ext cx="507090" cy="217324"/>
      </dsp:txXfrm>
    </dsp:sp>
    <dsp:sp modelId="{24E13891-6499-4326-B6B8-CD613E2A6929}">
      <dsp:nvSpPr>
        <dsp:cNvPr id="0" name=""/>
        <dsp:cNvSpPr/>
      </dsp:nvSpPr>
      <dsp:spPr>
        <a:xfrm rot="5400000">
          <a:off x="1863385" y="-7967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besoin</a:t>
          </a:r>
          <a:endParaRPr lang="fr-FR" sz="1800" kern="1200" dirty="0"/>
        </a:p>
      </dsp:txBody>
      <dsp:txXfrm rot="-5400000">
        <a:off x="507090" y="1299609"/>
        <a:ext cx="3160474" cy="424897"/>
      </dsp:txXfrm>
    </dsp:sp>
    <dsp:sp modelId="{3FE71A19-FB4F-47D3-9DCA-C7AECFB4F405}">
      <dsp:nvSpPr>
        <dsp:cNvPr id="0" name=""/>
        <dsp:cNvSpPr/>
      </dsp:nvSpPr>
      <dsp:spPr>
        <a:xfrm rot="5400000">
          <a:off x="-108662" y="2022076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166959"/>
        <a:ext cx="507090" cy="217324"/>
      </dsp:txXfrm>
    </dsp:sp>
    <dsp:sp modelId="{7CF38986-D36B-4AF0-A239-8FD21EE76F13}">
      <dsp:nvSpPr>
        <dsp:cNvPr id="0" name=""/>
        <dsp:cNvSpPr/>
      </dsp:nvSpPr>
      <dsp:spPr>
        <a:xfrm rot="5400000">
          <a:off x="1863385" y="557118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des contraintes</a:t>
          </a:r>
          <a:endParaRPr lang="fr-FR" sz="1800" kern="1200" dirty="0"/>
        </a:p>
      </dsp:txBody>
      <dsp:txXfrm rot="-5400000">
        <a:off x="507090" y="1936399"/>
        <a:ext cx="3160474" cy="424897"/>
      </dsp:txXfrm>
    </dsp:sp>
    <dsp:sp modelId="{F6C8C543-6727-4B23-B741-D693721E40FD}">
      <dsp:nvSpPr>
        <dsp:cNvPr id="0" name=""/>
        <dsp:cNvSpPr/>
      </dsp:nvSpPr>
      <dsp:spPr>
        <a:xfrm rot="5400000">
          <a:off x="-108662" y="2635476"/>
          <a:ext cx="724414" cy="507090"/>
        </a:xfrm>
        <a:prstGeom prst="chevron">
          <a:avLst/>
        </a:prstGeom>
        <a:solidFill>
          <a:schemeClr val="accent5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780359"/>
        <a:ext cx="507090" cy="217324"/>
      </dsp:txXfrm>
    </dsp:sp>
    <dsp:sp modelId="{DF3A0371-A2EA-4FBE-BD5D-7F231819B3F7}">
      <dsp:nvSpPr>
        <dsp:cNvPr id="0" name=""/>
        <dsp:cNvSpPr/>
      </dsp:nvSpPr>
      <dsp:spPr>
        <a:xfrm rot="5400000">
          <a:off x="1863385" y="1193910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de la solution</a:t>
          </a:r>
          <a:endParaRPr lang="fr-FR" sz="1800" kern="1200" dirty="0"/>
        </a:p>
      </dsp:txBody>
      <dsp:txXfrm rot="-5400000">
        <a:off x="507090" y="2573191"/>
        <a:ext cx="3160474" cy="424897"/>
      </dsp:txXfrm>
    </dsp:sp>
    <dsp:sp modelId="{0432A272-853C-4BF5-AB2C-69A23D39030F}">
      <dsp:nvSpPr>
        <dsp:cNvPr id="0" name=""/>
        <dsp:cNvSpPr/>
      </dsp:nvSpPr>
      <dsp:spPr>
        <a:xfrm rot="5400000">
          <a:off x="-108662" y="3295659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3440542"/>
        <a:ext cx="507090" cy="217324"/>
      </dsp:txXfrm>
    </dsp:sp>
    <dsp:sp modelId="{DB1A475E-2F1B-42A9-BC52-5BFED914866B}">
      <dsp:nvSpPr>
        <dsp:cNvPr id="0" name=""/>
        <dsp:cNvSpPr/>
      </dsp:nvSpPr>
      <dsp:spPr>
        <a:xfrm rot="5400000">
          <a:off x="1863385" y="1830701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Perspective d’évolution</a:t>
          </a:r>
          <a:endParaRPr lang="fr-FR" sz="1800" kern="1200" dirty="0"/>
        </a:p>
      </dsp:txBody>
      <dsp:txXfrm rot="-5400000">
        <a:off x="507090" y="3209982"/>
        <a:ext cx="3160474" cy="424897"/>
      </dsp:txXfrm>
    </dsp:sp>
    <dsp:sp modelId="{656F83D6-D6F8-4576-BDE0-0400768254C5}">
      <dsp:nvSpPr>
        <dsp:cNvPr id="0" name=""/>
        <dsp:cNvSpPr/>
      </dsp:nvSpPr>
      <dsp:spPr>
        <a:xfrm rot="5400000">
          <a:off x="-108662" y="3932450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077333"/>
        <a:ext cx="507090" cy="217324"/>
      </dsp:txXfrm>
    </dsp:sp>
    <dsp:sp modelId="{6DAB9FBA-C49D-422D-839F-0191FB1DFA74}">
      <dsp:nvSpPr>
        <dsp:cNvPr id="0" name=""/>
        <dsp:cNvSpPr/>
      </dsp:nvSpPr>
      <dsp:spPr>
        <a:xfrm rot="5400000">
          <a:off x="1863385" y="246749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Conclusion</a:t>
          </a:r>
          <a:endParaRPr lang="fr-FR" sz="1800" kern="1200" dirty="0"/>
        </a:p>
      </dsp:txBody>
      <dsp:txXfrm rot="-5400000">
        <a:off x="507090" y="3846773"/>
        <a:ext cx="3160474" cy="424897"/>
      </dsp:txXfrm>
    </dsp:sp>
    <dsp:sp modelId="{A2B142B4-99A0-414C-947E-9C91FA1193B0}">
      <dsp:nvSpPr>
        <dsp:cNvPr id="0" name=""/>
        <dsp:cNvSpPr/>
      </dsp:nvSpPr>
      <dsp:spPr>
        <a:xfrm rot="5400000">
          <a:off x="-108662" y="4569242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714125"/>
        <a:ext cx="507090" cy="217324"/>
      </dsp:txXfrm>
    </dsp:sp>
    <dsp:sp modelId="{3133BFDE-F443-48D3-8847-A759CDE1969C}">
      <dsp:nvSpPr>
        <dsp:cNvPr id="0" name=""/>
        <dsp:cNvSpPr/>
      </dsp:nvSpPr>
      <dsp:spPr>
        <a:xfrm rot="5400000">
          <a:off x="1863385" y="3104284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Questions</a:t>
          </a:r>
          <a:endParaRPr lang="fr-FR" sz="1800" kern="1200" dirty="0"/>
        </a:p>
      </dsp:txBody>
      <dsp:txXfrm rot="-5400000">
        <a:off x="507090" y="4483565"/>
        <a:ext cx="3160474" cy="4248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F9E41-D4B8-4D15-B56E-24734794F710}">
      <dsp:nvSpPr>
        <dsp:cNvPr id="0" name=""/>
        <dsp:cNvSpPr/>
      </dsp:nvSpPr>
      <dsp:spPr>
        <a:xfrm rot="5400000">
          <a:off x="-108662" y="111702"/>
          <a:ext cx="724414" cy="507090"/>
        </a:xfrm>
        <a:prstGeom prst="chevron">
          <a:avLst/>
        </a:prstGeom>
        <a:solidFill>
          <a:schemeClr val="accent1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 </a:t>
          </a:r>
          <a:endParaRPr lang="fr-FR" sz="1400" kern="1200" dirty="0"/>
        </a:p>
      </dsp:txBody>
      <dsp:txXfrm rot="-5400000">
        <a:off x="0" y="256585"/>
        <a:ext cx="507090" cy="217324"/>
      </dsp:txXfrm>
    </dsp:sp>
    <dsp:sp modelId="{9BFFC65D-0067-41B6-8E79-4D921303EBFB}">
      <dsp:nvSpPr>
        <dsp:cNvPr id="0" name=""/>
        <dsp:cNvSpPr/>
      </dsp:nvSpPr>
      <dsp:spPr>
        <a:xfrm rot="5400000">
          <a:off x="1863385" y="-1353255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du groupe</a:t>
          </a:r>
          <a:endParaRPr lang="fr-FR" sz="1800" kern="1200" dirty="0"/>
        </a:p>
      </dsp:txBody>
      <dsp:txXfrm rot="-5400000">
        <a:off x="507090" y="26026"/>
        <a:ext cx="3160474" cy="424897"/>
      </dsp:txXfrm>
    </dsp:sp>
    <dsp:sp modelId="{03826445-3732-4711-A91B-AA6E549B944A}">
      <dsp:nvSpPr>
        <dsp:cNvPr id="0" name=""/>
        <dsp:cNvSpPr/>
      </dsp:nvSpPr>
      <dsp:spPr>
        <a:xfrm rot="5400000">
          <a:off x="-108662" y="748493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893376"/>
        <a:ext cx="507090" cy="217324"/>
      </dsp:txXfrm>
    </dsp:sp>
    <dsp:sp modelId="{77EF870E-DEFF-495B-83E3-E23DB1870DB9}">
      <dsp:nvSpPr>
        <dsp:cNvPr id="0" name=""/>
        <dsp:cNvSpPr/>
      </dsp:nvSpPr>
      <dsp:spPr>
        <a:xfrm rot="5400000">
          <a:off x="1863385" y="-716463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contexte</a:t>
          </a:r>
          <a:endParaRPr lang="fr-FR" sz="1800" kern="1200" dirty="0"/>
        </a:p>
      </dsp:txBody>
      <dsp:txXfrm rot="-5400000">
        <a:off x="507090" y="662818"/>
        <a:ext cx="3160474" cy="424897"/>
      </dsp:txXfrm>
    </dsp:sp>
    <dsp:sp modelId="{F27982F0-F88E-471E-864B-093C3F2B686E}">
      <dsp:nvSpPr>
        <dsp:cNvPr id="0" name=""/>
        <dsp:cNvSpPr/>
      </dsp:nvSpPr>
      <dsp:spPr>
        <a:xfrm rot="5400000">
          <a:off x="-108662" y="1385285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1530168"/>
        <a:ext cx="507090" cy="217324"/>
      </dsp:txXfrm>
    </dsp:sp>
    <dsp:sp modelId="{24E13891-6499-4326-B6B8-CD613E2A6929}">
      <dsp:nvSpPr>
        <dsp:cNvPr id="0" name=""/>
        <dsp:cNvSpPr/>
      </dsp:nvSpPr>
      <dsp:spPr>
        <a:xfrm rot="5400000">
          <a:off x="1863385" y="-7967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besoin</a:t>
          </a:r>
          <a:endParaRPr lang="fr-FR" sz="1800" kern="1200" dirty="0"/>
        </a:p>
      </dsp:txBody>
      <dsp:txXfrm rot="-5400000">
        <a:off x="507090" y="1299609"/>
        <a:ext cx="3160474" cy="424897"/>
      </dsp:txXfrm>
    </dsp:sp>
    <dsp:sp modelId="{3FE71A19-FB4F-47D3-9DCA-C7AECFB4F405}">
      <dsp:nvSpPr>
        <dsp:cNvPr id="0" name=""/>
        <dsp:cNvSpPr/>
      </dsp:nvSpPr>
      <dsp:spPr>
        <a:xfrm rot="5400000">
          <a:off x="-108662" y="2022076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166959"/>
        <a:ext cx="507090" cy="217324"/>
      </dsp:txXfrm>
    </dsp:sp>
    <dsp:sp modelId="{7CF38986-D36B-4AF0-A239-8FD21EE76F13}">
      <dsp:nvSpPr>
        <dsp:cNvPr id="0" name=""/>
        <dsp:cNvSpPr/>
      </dsp:nvSpPr>
      <dsp:spPr>
        <a:xfrm rot="5400000">
          <a:off x="1863385" y="557118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des contraintes</a:t>
          </a:r>
          <a:endParaRPr lang="fr-FR" sz="1800" kern="1200" dirty="0"/>
        </a:p>
      </dsp:txBody>
      <dsp:txXfrm rot="-5400000">
        <a:off x="507090" y="1936399"/>
        <a:ext cx="3160474" cy="424897"/>
      </dsp:txXfrm>
    </dsp:sp>
    <dsp:sp modelId="{F6C8C543-6727-4B23-B741-D693721E40FD}">
      <dsp:nvSpPr>
        <dsp:cNvPr id="0" name=""/>
        <dsp:cNvSpPr/>
      </dsp:nvSpPr>
      <dsp:spPr>
        <a:xfrm rot="5400000">
          <a:off x="-108662" y="2658868"/>
          <a:ext cx="724414" cy="507090"/>
        </a:xfrm>
        <a:prstGeom prst="chevron">
          <a:avLst/>
        </a:prstGeom>
        <a:solidFill>
          <a:schemeClr val="accent5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803751"/>
        <a:ext cx="507090" cy="217324"/>
      </dsp:txXfrm>
    </dsp:sp>
    <dsp:sp modelId="{DF3A0371-A2EA-4FBE-BD5D-7F231819B3F7}">
      <dsp:nvSpPr>
        <dsp:cNvPr id="0" name=""/>
        <dsp:cNvSpPr/>
      </dsp:nvSpPr>
      <dsp:spPr>
        <a:xfrm rot="5400000">
          <a:off x="1863385" y="1193910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de la solution</a:t>
          </a:r>
          <a:endParaRPr lang="fr-FR" sz="1800" kern="1200" dirty="0"/>
        </a:p>
      </dsp:txBody>
      <dsp:txXfrm rot="-5400000">
        <a:off x="507090" y="2573191"/>
        <a:ext cx="3160474" cy="424897"/>
      </dsp:txXfrm>
    </dsp:sp>
    <dsp:sp modelId="{0432A272-853C-4BF5-AB2C-69A23D39030F}">
      <dsp:nvSpPr>
        <dsp:cNvPr id="0" name=""/>
        <dsp:cNvSpPr/>
      </dsp:nvSpPr>
      <dsp:spPr>
        <a:xfrm rot="5400000">
          <a:off x="-108662" y="3295659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3440542"/>
        <a:ext cx="507090" cy="217324"/>
      </dsp:txXfrm>
    </dsp:sp>
    <dsp:sp modelId="{DB1A475E-2F1B-42A9-BC52-5BFED914866B}">
      <dsp:nvSpPr>
        <dsp:cNvPr id="0" name=""/>
        <dsp:cNvSpPr/>
      </dsp:nvSpPr>
      <dsp:spPr>
        <a:xfrm rot="5400000">
          <a:off x="1863385" y="1830701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Perspective d’évolution</a:t>
          </a:r>
          <a:endParaRPr lang="fr-FR" sz="1800" kern="1200" dirty="0"/>
        </a:p>
      </dsp:txBody>
      <dsp:txXfrm rot="-5400000">
        <a:off x="507090" y="3209982"/>
        <a:ext cx="3160474" cy="424897"/>
      </dsp:txXfrm>
    </dsp:sp>
    <dsp:sp modelId="{656F83D6-D6F8-4576-BDE0-0400768254C5}">
      <dsp:nvSpPr>
        <dsp:cNvPr id="0" name=""/>
        <dsp:cNvSpPr/>
      </dsp:nvSpPr>
      <dsp:spPr>
        <a:xfrm rot="5400000">
          <a:off x="-108662" y="3932450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077333"/>
        <a:ext cx="507090" cy="217324"/>
      </dsp:txXfrm>
    </dsp:sp>
    <dsp:sp modelId="{6DAB9FBA-C49D-422D-839F-0191FB1DFA74}">
      <dsp:nvSpPr>
        <dsp:cNvPr id="0" name=""/>
        <dsp:cNvSpPr/>
      </dsp:nvSpPr>
      <dsp:spPr>
        <a:xfrm rot="5400000">
          <a:off x="1863385" y="246749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Conclusion</a:t>
          </a:r>
          <a:endParaRPr lang="fr-FR" sz="1800" kern="1200" dirty="0"/>
        </a:p>
      </dsp:txBody>
      <dsp:txXfrm rot="-5400000">
        <a:off x="507090" y="3846773"/>
        <a:ext cx="3160474" cy="424897"/>
      </dsp:txXfrm>
    </dsp:sp>
    <dsp:sp modelId="{A2B142B4-99A0-414C-947E-9C91FA1193B0}">
      <dsp:nvSpPr>
        <dsp:cNvPr id="0" name=""/>
        <dsp:cNvSpPr/>
      </dsp:nvSpPr>
      <dsp:spPr>
        <a:xfrm rot="5400000">
          <a:off x="-108662" y="4569242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714125"/>
        <a:ext cx="507090" cy="217324"/>
      </dsp:txXfrm>
    </dsp:sp>
    <dsp:sp modelId="{3133BFDE-F443-48D3-8847-A759CDE1969C}">
      <dsp:nvSpPr>
        <dsp:cNvPr id="0" name=""/>
        <dsp:cNvSpPr/>
      </dsp:nvSpPr>
      <dsp:spPr>
        <a:xfrm rot="5400000">
          <a:off x="1863385" y="3104284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Questions</a:t>
          </a:r>
          <a:endParaRPr lang="fr-FR" sz="1800" kern="1200" dirty="0"/>
        </a:p>
      </dsp:txBody>
      <dsp:txXfrm rot="-5400000">
        <a:off x="507090" y="4483565"/>
        <a:ext cx="3160474" cy="4248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F9E41-D4B8-4D15-B56E-24734794F710}">
      <dsp:nvSpPr>
        <dsp:cNvPr id="0" name=""/>
        <dsp:cNvSpPr/>
      </dsp:nvSpPr>
      <dsp:spPr>
        <a:xfrm rot="5400000">
          <a:off x="-108662" y="111702"/>
          <a:ext cx="724414" cy="507090"/>
        </a:xfrm>
        <a:prstGeom prst="chevron">
          <a:avLst/>
        </a:prstGeom>
        <a:solidFill>
          <a:schemeClr val="accent1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 </a:t>
          </a:r>
          <a:endParaRPr lang="fr-FR" sz="1400" kern="1200" dirty="0"/>
        </a:p>
      </dsp:txBody>
      <dsp:txXfrm rot="-5400000">
        <a:off x="0" y="256585"/>
        <a:ext cx="507090" cy="217324"/>
      </dsp:txXfrm>
    </dsp:sp>
    <dsp:sp modelId="{9BFFC65D-0067-41B6-8E79-4D921303EBFB}">
      <dsp:nvSpPr>
        <dsp:cNvPr id="0" name=""/>
        <dsp:cNvSpPr/>
      </dsp:nvSpPr>
      <dsp:spPr>
        <a:xfrm rot="5400000">
          <a:off x="1710993" y="-1256599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du groupe</a:t>
          </a:r>
          <a:endParaRPr lang="fr-FR" sz="1800" kern="1200" dirty="0"/>
        </a:p>
      </dsp:txBody>
      <dsp:txXfrm rot="-5400000">
        <a:off x="354698" y="122682"/>
        <a:ext cx="3160474" cy="424897"/>
      </dsp:txXfrm>
    </dsp:sp>
    <dsp:sp modelId="{03826445-3732-4711-A91B-AA6E549B944A}">
      <dsp:nvSpPr>
        <dsp:cNvPr id="0" name=""/>
        <dsp:cNvSpPr/>
      </dsp:nvSpPr>
      <dsp:spPr>
        <a:xfrm rot="5400000">
          <a:off x="-108662" y="748493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893376"/>
        <a:ext cx="507090" cy="217324"/>
      </dsp:txXfrm>
    </dsp:sp>
    <dsp:sp modelId="{77EF870E-DEFF-495B-83E3-E23DB1870DB9}">
      <dsp:nvSpPr>
        <dsp:cNvPr id="0" name=""/>
        <dsp:cNvSpPr/>
      </dsp:nvSpPr>
      <dsp:spPr>
        <a:xfrm rot="5400000">
          <a:off x="1863385" y="-716463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contexte</a:t>
          </a:r>
          <a:endParaRPr lang="fr-FR" sz="1800" kern="1200" dirty="0"/>
        </a:p>
      </dsp:txBody>
      <dsp:txXfrm rot="-5400000">
        <a:off x="507090" y="662818"/>
        <a:ext cx="3160474" cy="424897"/>
      </dsp:txXfrm>
    </dsp:sp>
    <dsp:sp modelId="{F27982F0-F88E-471E-864B-093C3F2B686E}">
      <dsp:nvSpPr>
        <dsp:cNvPr id="0" name=""/>
        <dsp:cNvSpPr/>
      </dsp:nvSpPr>
      <dsp:spPr>
        <a:xfrm rot="5400000">
          <a:off x="-108662" y="1385285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1530168"/>
        <a:ext cx="507090" cy="217324"/>
      </dsp:txXfrm>
    </dsp:sp>
    <dsp:sp modelId="{24E13891-6499-4326-B6B8-CD613E2A6929}">
      <dsp:nvSpPr>
        <dsp:cNvPr id="0" name=""/>
        <dsp:cNvSpPr/>
      </dsp:nvSpPr>
      <dsp:spPr>
        <a:xfrm rot="5400000">
          <a:off x="1863385" y="-7967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besoin</a:t>
          </a:r>
          <a:endParaRPr lang="fr-FR" sz="1800" kern="1200" dirty="0"/>
        </a:p>
      </dsp:txBody>
      <dsp:txXfrm rot="-5400000">
        <a:off x="507090" y="1299609"/>
        <a:ext cx="3160474" cy="424897"/>
      </dsp:txXfrm>
    </dsp:sp>
    <dsp:sp modelId="{3FE71A19-FB4F-47D3-9DCA-C7AECFB4F405}">
      <dsp:nvSpPr>
        <dsp:cNvPr id="0" name=""/>
        <dsp:cNvSpPr/>
      </dsp:nvSpPr>
      <dsp:spPr>
        <a:xfrm rot="5400000">
          <a:off x="-108662" y="2022076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166959"/>
        <a:ext cx="507090" cy="217324"/>
      </dsp:txXfrm>
    </dsp:sp>
    <dsp:sp modelId="{7CF38986-D36B-4AF0-A239-8FD21EE76F13}">
      <dsp:nvSpPr>
        <dsp:cNvPr id="0" name=""/>
        <dsp:cNvSpPr/>
      </dsp:nvSpPr>
      <dsp:spPr>
        <a:xfrm rot="5400000">
          <a:off x="1863385" y="557118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des contraintes</a:t>
          </a:r>
          <a:endParaRPr lang="fr-FR" sz="1800" kern="1200" dirty="0"/>
        </a:p>
      </dsp:txBody>
      <dsp:txXfrm rot="-5400000">
        <a:off x="507090" y="1936399"/>
        <a:ext cx="3160474" cy="424897"/>
      </dsp:txXfrm>
    </dsp:sp>
    <dsp:sp modelId="{F6C8C543-6727-4B23-B741-D693721E40FD}">
      <dsp:nvSpPr>
        <dsp:cNvPr id="0" name=""/>
        <dsp:cNvSpPr/>
      </dsp:nvSpPr>
      <dsp:spPr>
        <a:xfrm rot="5400000">
          <a:off x="-108662" y="2658868"/>
          <a:ext cx="724414" cy="507090"/>
        </a:xfrm>
        <a:prstGeom prst="chevron">
          <a:avLst/>
        </a:prstGeom>
        <a:solidFill>
          <a:schemeClr val="accent5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803751"/>
        <a:ext cx="507090" cy="217324"/>
      </dsp:txXfrm>
    </dsp:sp>
    <dsp:sp modelId="{DF3A0371-A2EA-4FBE-BD5D-7F231819B3F7}">
      <dsp:nvSpPr>
        <dsp:cNvPr id="0" name=""/>
        <dsp:cNvSpPr/>
      </dsp:nvSpPr>
      <dsp:spPr>
        <a:xfrm rot="5400000">
          <a:off x="1863385" y="1193910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de la solution</a:t>
          </a:r>
          <a:endParaRPr lang="fr-FR" sz="1800" kern="1200" dirty="0"/>
        </a:p>
      </dsp:txBody>
      <dsp:txXfrm rot="-5400000">
        <a:off x="507090" y="2573191"/>
        <a:ext cx="3160474" cy="424897"/>
      </dsp:txXfrm>
    </dsp:sp>
    <dsp:sp modelId="{0432A272-853C-4BF5-AB2C-69A23D39030F}">
      <dsp:nvSpPr>
        <dsp:cNvPr id="0" name=""/>
        <dsp:cNvSpPr/>
      </dsp:nvSpPr>
      <dsp:spPr>
        <a:xfrm rot="5400000">
          <a:off x="-108662" y="3295659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3440542"/>
        <a:ext cx="507090" cy="217324"/>
      </dsp:txXfrm>
    </dsp:sp>
    <dsp:sp modelId="{DB1A475E-2F1B-42A9-BC52-5BFED914866B}">
      <dsp:nvSpPr>
        <dsp:cNvPr id="0" name=""/>
        <dsp:cNvSpPr/>
      </dsp:nvSpPr>
      <dsp:spPr>
        <a:xfrm rot="5400000">
          <a:off x="1863385" y="1830701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Perspective d’évolution</a:t>
          </a:r>
          <a:endParaRPr lang="fr-FR" sz="1800" kern="1200" dirty="0"/>
        </a:p>
      </dsp:txBody>
      <dsp:txXfrm rot="-5400000">
        <a:off x="507090" y="3209982"/>
        <a:ext cx="3160474" cy="424897"/>
      </dsp:txXfrm>
    </dsp:sp>
    <dsp:sp modelId="{656F83D6-D6F8-4576-BDE0-0400768254C5}">
      <dsp:nvSpPr>
        <dsp:cNvPr id="0" name=""/>
        <dsp:cNvSpPr/>
      </dsp:nvSpPr>
      <dsp:spPr>
        <a:xfrm rot="5400000">
          <a:off x="-108662" y="3932450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077333"/>
        <a:ext cx="507090" cy="217324"/>
      </dsp:txXfrm>
    </dsp:sp>
    <dsp:sp modelId="{6DAB9FBA-C49D-422D-839F-0191FB1DFA74}">
      <dsp:nvSpPr>
        <dsp:cNvPr id="0" name=""/>
        <dsp:cNvSpPr/>
      </dsp:nvSpPr>
      <dsp:spPr>
        <a:xfrm rot="5400000">
          <a:off x="1863385" y="246749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Conclusion</a:t>
          </a:r>
          <a:endParaRPr lang="fr-FR" sz="1800" kern="1200" dirty="0"/>
        </a:p>
      </dsp:txBody>
      <dsp:txXfrm rot="-5400000">
        <a:off x="507090" y="3846773"/>
        <a:ext cx="3160474" cy="424897"/>
      </dsp:txXfrm>
    </dsp:sp>
    <dsp:sp modelId="{A2B142B4-99A0-414C-947E-9C91FA1193B0}">
      <dsp:nvSpPr>
        <dsp:cNvPr id="0" name=""/>
        <dsp:cNvSpPr/>
      </dsp:nvSpPr>
      <dsp:spPr>
        <a:xfrm rot="5400000">
          <a:off x="-108662" y="4569242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714125"/>
        <a:ext cx="507090" cy="217324"/>
      </dsp:txXfrm>
    </dsp:sp>
    <dsp:sp modelId="{3133BFDE-F443-48D3-8847-A759CDE1969C}">
      <dsp:nvSpPr>
        <dsp:cNvPr id="0" name=""/>
        <dsp:cNvSpPr/>
      </dsp:nvSpPr>
      <dsp:spPr>
        <a:xfrm rot="5400000">
          <a:off x="1863385" y="3104284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Questions</a:t>
          </a:r>
          <a:endParaRPr lang="fr-FR" sz="1800" kern="1200" dirty="0"/>
        </a:p>
      </dsp:txBody>
      <dsp:txXfrm rot="-5400000">
        <a:off x="507090" y="4483565"/>
        <a:ext cx="3160474" cy="42489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F9E41-D4B8-4D15-B56E-24734794F710}">
      <dsp:nvSpPr>
        <dsp:cNvPr id="0" name=""/>
        <dsp:cNvSpPr/>
      </dsp:nvSpPr>
      <dsp:spPr>
        <a:xfrm rot="5400000">
          <a:off x="-108662" y="111702"/>
          <a:ext cx="724414" cy="507090"/>
        </a:xfrm>
        <a:prstGeom prst="chevron">
          <a:avLst/>
        </a:prstGeom>
        <a:solidFill>
          <a:schemeClr val="accent1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 </a:t>
          </a:r>
          <a:endParaRPr lang="fr-FR" sz="1400" kern="1200" dirty="0"/>
        </a:p>
      </dsp:txBody>
      <dsp:txXfrm rot="-5400000">
        <a:off x="0" y="256585"/>
        <a:ext cx="507090" cy="217324"/>
      </dsp:txXfrm>
    </dsp:sp>
    <dsp:sp modelId="{9BFFC65D-0067-41B6-8E79-4D921303EBFB}">
      <dsp:nvSpPr>
        <dsp:cNvPr id="0" name=""/>
        <dsp:cNvSpPr/>
      </dsp:nvSpPr>
      <dsp:spPr>
        <a:xfrm rot="5400000">
          <a:off x="1863385" y="-1353255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du groupe</a:t>
          </a:r>
          <a:endParaRPr lang="fr-FR" sz="1800" kern="1200" dirty="0"/>
        </a:p>
      </dsp:txBody>
      <dsp:txXfrm rot="-5400000">
        <a:off x="507090" y="26026"/>
        <a:ext cx="3160474" cy="424897"/>
      </dsp:txXfrm>
    </dsp:sp>
    <dsp:sp modelId="{03826445-3732-4711-A91B-AA6E549B944A}">
      <dsp:nvSpPr>
        <dsp:cNvPr id="0" name=""/>
        <dsp:cNvSpPr/>
      </dsp:nvSpPr>
      <dsp:spPr>
        <a:xfrm rot="5400000">
          <a:off x="-108662" y="748493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893376"/>
        <a:ext cx="507090" cy="217324"/>
      </dsp:txXfrm>
    </dsp:sp>
    <dsp:sp modelId="{77EF870E-DEFF-495B-83E3-E23DB1870DB9}">
      <dsp:nvSpPr>
        <dsp:cNvPr id="0" name=""/>
        <dsp:cNvSpPr/>
      </dsp:nvSpPr>
      <dsp:spPr>
        <a:xfrm rot="5400000">
          <a:off x="1863385" y="-716463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contexte</a:t>
          </a:r>
          <a:endParaRPr lang="fr-FR" sz="1800" kern="1200" dirty="0"/>
        </a:p>
      </dsp:txBody>
      <dsp:txXfrm rot="-5400000">
        <a:off x="507090" y="662818"/>
        <a:ext cx="3160474" cy="424897"/>
      </dsp:txXfrm>
    </dsp:sp>
    <dsp:sp modelId="{F27982F0-F88E-471E-864B-093C3F2B686E}">
      <dsp:nvSpPr>
        <dsp:cNvPr id="0" name=""/>
        <dsp:cNvSpPr/>
      </dsp:nvSpPr>
      <dsp:spPr>
        <a:xfrm rot="5400000">
          <a:off x="-108662" y="1385285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1530168"/>
        <a:ext cx="507090" cy="217324"/>
      </dsp:txXfrm>
    </dsp:sp>
    <dsp:sp modelId="{24E13891-6499-4326-B6B8-CD613E2A6929}">
      <dsp:nvSpPr>
        <dsp:cNvPr id="0" name=""/>
        <dsp:cNvSpPr/>
      </dsp:nvSpPr>
      <dsp:spPr>
        <a:xfrm rot="5400000">
          <a:off x="1863385" y="-7967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du besoin</a:t>
          </a:r>
          <a:endParaRPr lang="fr-FR" sz="1800" kern="1200" dirty="0"/>
        </a:p>
      </dsp:txBody>
      <dsp:txXfrm rot="-5400000">
        <a:off x="507090" y="1299609"/>
        <a:ext cx="3160474" cy="424897"/>
      </dsp:txXfrm>
    </dsp:sp>
    <dsp:sp modelId="{3FE71A19-FB4F-47D3-9DCA-C7AECFB4F405}">
      <dsp:nvSpPr>
        <dsp:cNvPr id="0" name=""/>
        <dsp:cNvSpPr/>
      </dsp:nvSpPr>
      <dsp:spPr>
        <a:xfrm rot="5400000">
          <a:off x="-108662" y="2022076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166959"/>
        <a:ext cx="507090" cy="217324"/>
      </dsp:txXfrm>
    </dsp:sp>
    <dsp:sp modelId="{7CF38986-D36B-4AF0-A239-8FD21EE76F13}">
      <dsp:nvSpPr>
        <dsp:cNvPr id="0" name=""/>
        <dsp:cNvSpPr/>
      </dsp:nvSpPr>
      <dsp:spPr>
        <a:xfrm rot="5400000">
          <a:off x="1863385" y="557118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Rappel des contraintes</a:t>
          </a:r>
          <a:endParaRPr lang="fr-FR" sz="1800" kern="1200" dirty="0"/>
        </a:p>
      </dsp:txBody>
      <dsp:txXfrm rot="-5400000">
        <a:off x="507090" y="1936399"/>
        <a:ext cx="3160474" cy="424897"/>
      </dsp:txXfrm>
    </dsp:sp>
    <dsp:sp modelId="{F6C8C543-6727-4B23-B741-D693721E40FD}">
      <dsp:nvSpPr>
        <dsp:cNvPr id="0" name=""/>
        <dsp:cNvSpPr/>
      </dsp:nvSpPr>
      <dsp:spPr>
        <a:xfrm rot="5400000">
          <a:off x="-108662" y="2658868"/>
          <a:ext cx="724414" cy="507090"/>
        </a:xfrm>
        <a:prstGeom prst="chevron">
          <a:avLst/>
        </a:prstGeom>
        <a:solidFill>
          <a:schemeClr val="accent5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2803751"/>
        <a:ext cx="507090" cy="217324"/>
      </dsp:txXfrm>
    </dsp:sp>
    <dsp:sp modelId="{DF3A0371-A2EA-4FBE-BD5D-7F231819B3F7}">
      <dsp:nvSpPr>
        <dsp:cNvPr id="0" name=""/>
        <dsp:cNvSpPr/>
      </dsp:nvSpPr>
      <dsp:spPr>
        <a:xfrm rot="5400000">
          <a:off x="1863385" y="1193910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Présentation de la solution</a:t>
          </a:r>
          <a:endParaRPr lang="fr-FR" sz="1800" kern="1200" dirty="0"/>
        </a:p>
      </dsp:txBody>
      <dsp:txXfrm rot="-5400000">
        <a:off x="507090" y="2573191"/>
        <a:ext cx="3160474" cy="424897"/>
      </dsp:txXfrm>
    </dsp:sp>
    <dsp:sp modelId="{0432A272-853C-4BF5-AB2C-69A23D39030F}">
      <dsp:nvSpPr>
        <dsp:cNvPr id="0" name=""/>
        <dsp:cNvSpPr/>
      </dsp:nvSpPr>
      <dsp:spPr>
        <a:xfrm rot="5400000">
          <a:off x="-108662" y="3295659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3440542"/>
        <a:ext cx="507090" cy="217324"/>
      </dsp:txXfrm>
    </dsp:sp>
    <dsp:sp modelId="{DB1A475E-2F1B-42A9-BC52-5BFED914866B}">
      <dsp:nvSpPr>
        <dsp:cNvPr id="0" name=""/>
        <dsp:cNvSpPr/>
      </dsp:nvSpPr>
      <dsp:spPr>
        <a:xfrm rot="5400000">
          <a:off x="1863385" y="1830701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Perspective d’évolution</a:t>
          </a:r>
          <a:endParaRPr lang="fr-FR" sz="1800" kern="1200" dirty="0"/>
        </a:p>
      </dsp:txBody>
      <dsp:txXfrm rot="-5400000">
        <a:off x="507090" y="3209982"/>
        <a:ext cx="3160474" cy="424897"/>
      </dsp:txXfrm>
    </dsp:sp>
    <dsp:sp modelId="{656F83D6-D6F8-4576-BDE0-0400768254C5}">
      <dsp:nvSpPr>
        <dsp:cNvPr id="0" name=""/>
        <dsp:cNvSpPr/>
      </dsp:nvSpPr>
      <dsp:spPr>
        <a:xfrm rot="5400000">
          <a:off x="-108662" y="3932450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077333"/>
        <a:ext cx="507090" cy="217324"/>
      </dsp:txXfrm>
    </dsp:sp>
    <dsp:sp modelId="{6DAB9FBA-C49D-422D-839F-0191FB1DFA74}">
      <dsp:nvSpPr>
        <dsp:cNvPr id="0" name=""/>
        <dsp:cNvSpPr/>
      </dsp:nvSpPr>
      <dsp:spPr>
        <a:xfrm rot="5400000">
          <a:off x="1863385" y="2467492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Conclusion</a:t>
          </a:r>
          <a:endParaRPr lang="fr-FR" sz="1800" kern="1200" dirty="0"/>
        </a:p>
      </dsp:txBody>
      <dsp:txXfrm rot="-5400000">
        <a:off x="507090" y="3846773"/>
        <a:ext cx="3160474" cy="424897"/>
      </dsp:txXfrm>
    </dsp:sp>
    <dsp:sp modelId="{A2B142B4-99A0-414C-947E-9C91FA1193B0}">
      <dsp:nvSpPr>
        <dsp:cNvPr id="0" name=""/>
        <dsp:cNvSpPr/>
      </dsp:nvSpPr>
      <dsp:spPr>
        <a:xfrm rot="5400000">
          <a:off x="-108662" y="4569242"/>
          <a:ext cx="724414" cy="5070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0" y="4714125"/>
        <a:ext cx="507090" cy="217324"/>
      </dsp:txXfrm>
    </dsp:sp>
    <dsp:sp modelId="{3133BFDE-F443-48D3-8847-A759CDE1969C}">
      <dsp:nvSpPr>
        <dsp:cNvPr id="0" name=""/>
        <dsp:cNvSpPr/>
      </dsp:nvSpPr>
      <dsp:spPr>
        <a:xfrm rot="5400000">
          <a:off x="1863385" y="3104284"/>
          <a:ext cx="470869" cy="31834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Questions</a:t>
          </a:r>
          <a:endParaRPr lang="fr-FR" sz="1800" kern="1200" dirty="0"/>
        </a:p>
      </dsp:txBody>
      <dsp:txXfrm rot="-5400000">
        <a:off x="507090" y="4483565"/>
        <a:ext cx="3160474" cy="4248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E0128-3591-458B-B83F-86FB39224B99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33F97-BB0B-4801-A15B-0E214CADF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307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3F97-BB0B-4801-A15B-0E214CADF48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3599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3F97-BB0B-4801-A15B-0E214CADF48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000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3F97-BB0B-4801-A15B-0E214CADF48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293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3F97-BB0B-4801-A15B-0E214CADF48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500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3F97-BB0B-4801-A15B-0E214CADF48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090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3F97-BB0B-4801-A15B-0E214CADF48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843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3F97-BB0B-4801-A15B-0E214CADF48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0286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3F97-BB0B-4801-A15B-0E214CADF48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814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3F97-BB0B-4801-A15B-0E214CADF48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79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3F97-BB0B-4801-A15B-0E214CADF48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192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3F97-BB0B-4801-A15B-0E214CADF48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552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3F97-BB0B-4801-A15B-0E214CADF48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598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3F97-BB0B-4801-A15B-0E214CADF48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41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3F97-BB0B-4801-A15B-0E214CADF48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61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3F97-BB0B-4801-A15B-0E214CADF48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498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3F97-BB0B-4801-A15B-0E214CADF48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283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3F97-BB0B-4801-A15B-0E214CADF48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537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3F97-BB0B-4801-A15B-0E214CADF48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4809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3F97-BB0B-4801-A15B-0E214CADF48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8114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3F97-BB0B-4801-A15B-0E214CADF48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85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70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33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6003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965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1254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624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122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59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2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95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63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9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635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62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39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5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mp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14.tm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16.tmp"/><Relationship Id="rId4" Type="http://schemas.openxmlformats.org/officeDocument/2006/relationships/diagramLayout" Target="../diagrams/layout8.xml"/><Relationship Id="rId9" Type="http://schemas.openxmlformats.org/officeDocument/2006/relationships/image" Target="../media/image15.tm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8.tmp"/><Relationship Id="rId4" Type="http://schemas.openxmlformats.org/officeDocument/2006/relationships/diagramLayout" Target="../diagrams/layout9.xml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2.gif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JP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38350" y="1749786"/>
            <a:ext cx="8517545" cy="2597433"/>
          </a:xfrm>
        </p:spPr>
        <p:txBody>
          <a:bodyPr/>
          <a:lstStyle/>
          <a:p>
            <a:r>
              <a:rPr lang="fr-FR" dirty="0"/>
              <a:t>Lancement du site </a:t>
            </a:r>
            <a:r>
              <a:rPr lang="fr-FR" dirty="0" smtClean="0"/>
              <a:t>  </a:t>
            </a:r>
            <a:br>
              <a:rPr lang="fr-FR" dirty="0" smtClean="0"/>
            </a:br>
            <a:r>
              <a:rPr lang="fr-FR" dirty="0" smtClean="0"/>
              <a:t>« </a:t>
            </a:r>
            <a:r>
              <a:rPr lang="fr-FR" dirty="0"/>
              <a:t>GiselleMagicArts.com » !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-4255675" y="5987699"/>
            <a:ext cx="7766936" cy="1096899"/>
          </a:xfrm>
        </p:spPr>
        <p:txBody>
          <a:bodyPr/>
          <a:lstStyle/>
          <a:p>
            <a:r>
              <a:rPr lang="fr-FR" dirty="0" smtClean="0"/>
              <a:t>Par MAGIC COMPANY.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132347" y="252663"/>
            <a:ext cx="3161681" cy="1970850"/>
            <a:chOff x="52399" y="4844697"/>
            <a:chExt cx="3406419" cy="2205151"/>
          </a:xfrm>
        </p:grpSpPr>
        <p:pic>
          <p:nvPicPr>
            <p:cNvPr id="6" name="Image 5" descr="Résultat de recherche d'images pour &quot;Magic&quot;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" r="36837"/>
            <a:stretch/>
          </p:blipFill>
          <p:spPr bwMode="auto">
            <a:xfrm>
              <a:off x="133005" y="4844697"/>
              <a:ext cx="1837906" cy="195511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Zone de texte 5"/>
            <p:cNvSpPr txBox="1"/>
            <p:nvPr/>
          </p:nvSpPr>
          <p:spPr>
            <a:xfrm>
              <a:off x="52399" y="5714419"/>
              <a:ext cx="3406419" cy="1335429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spc="5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Cambria" panose="02040503050406030204" pitchFamily="18" charset="0"/>
                  <a:cs typeface="Times New Roman" panose="02020603050405020304" pitchFamily="18" charset="0"/>
                </a:rPr>
                <a:t>MAGIC COMPANY</a:t>
              </a:r>
              <a:endParaRPr lang="fr-FR" sz="1600" dirty="0">
                <a:solidFill>
                  <a:schemeClr val="bg1"/>
                </a:solidFill>
                <a:effectLst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24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6" descr="https://outlook.office.com/owa/service.svc/s/GetAttachmentThumbnail?id=AAMkAGFlNmI5OTMyLWZkNDgtNDZjMC1iZGEwLTE1ZWRkNmMzNzlhOABGAAAAAABSsidv98HCT5SSpFzDD2B%2FBwA7n9fRG0lFRpyQNLPc9KUsAAAAAAEMAAA7n9fRG0lFRpyQNLPc9KUsAABcNI%2FUAAABEgAQAPX7vlsAEGJFoWbNLowB%2Fs0%3D&amp;thumbnailType=2&amp;X-OWA-CANARY=pAc6Nj8cEk-MF6Y5VnbBzSDDIhv8UNQYky8TJrAAj9pMRi12jjd8_f-83XO8h4fcIZRWwzCoWi8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6555"/>
            <a:ext cx="12207081" cy="3333428"/>
          </a:xfrm>
          <a:prstGeom prst="rect">
            <a:avLst/>
          </a:prstGeom>
        </p:spPr>
      </p:pic>
      <p:grpSp>
        <p:nvGrpSpPr>
          <p:cNvPr id="12" name="Groupe 11"/>
          <p:cNvGrpSpPr/>
          <p:nvPr/>
        </p:nvGrpSpPr>
        <p:grpSpPr>
          <a:xfrm>
            <a:off x="132347" y="252663"/>
            <a:ext cx="3161681" cy="1970850"/>
            <a:chOff x="52399" y="4844697"/>
            <a:chExt cx="3406419" cy="2205151"/>
          </a:xfrm>
        </p:grpSpPr>
        <p:pic>
          <p:nvPicPr>
            <p:cNvPr id="13" name="Image 12" descr="Résultat de recherche d'images pour &quot;Magic&quot;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" r="36837"/>
            <a:stretch/>
          </p:blipFill>
          <p:spPr bwMode="auto">
            <a:xfrm>
              <a:off x="133005" y="4844697"/>
              <a:ext cx="1837906" cy="195511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" name="Zone de texte 5"/>
            <p:cNvSpPr txBox="1"/>
            <p:nvPr/>
          </p:nvSpPr>
          <p:spPr>
            <a:xfrm>
              <a:off x="52399" y="5714419"/>
              <a:ext cx="3406419" cy="1335429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spc="5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Cambria" panose="02040503050406030204" pitchFamily="18" charset="0"/>
                  <a:cs typeface="Times New Roman" panose="02020603050405020304" pitchFamily="18" charset="0"/>
                </a:rPr>
                <a:t>MAGIC COMPANY</a:t>
              </a:r>
              <a:endParaRPr lang="fr-FR" sz="1600" dirty="0">
                <a:solidFill>
                  <a:schemeClr val="bg1"/>
                </a:solidFill>
                <a:effectLst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2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132347" y="252663"/>
            <a:ext cx="3161681" cy="1970850"/>
            <a:chOff x="52399" y="4844697"/>
            <a:chExt cx="3406419" cy="2205151"/>
          </a:xfrm>
        </p:grpSpPr>
        <p:pic>
          <p:nvPicPr>
            <p:cNvPr id="5" name="Image 4" descr="Résultat de recherche d'images pour &quot;Magic&quot;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" r="36837"/>
            <a:stretch/>
          </p:blipFill>
          <p:spPr bwMode="auto">
            <a:xfrm>
              <a:off x="133005" y="4844697"/>
              <a:ext cx="1837906" cy="195511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Zone de texte 5"/>
            <p:cNvSpPr txBox="1"/>
            <p:nvPr/>
          </p:nvSpPr>
          <p:spPr>
            <a:xfrm>
              <a:off x="52399" y="5714419"/>
              <a:ext cx="3406419" cy="1335429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spc="5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Cambria" panose="02040503050406030204" pitchFamily="18" charset="0"/>
                  <a:cs typeface="Times New Roman" panose="02020603050405020304" pitchFamily="18" charset="0"/>
                </a:rPr>
                <a:t>MAGIC COMPANY</a:t>
              </a:r>
              <a:endParaRPr lang="fr-FR" sz="1600" dirty="0">
                <a:solidFill>
                  <a:schemeClr val="bg1"/>
                </a:solidFill>
                <a:effectLst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Image 6"/>
          <p:cNvPicPr/>
          <p:nvPr/>
        </p:nvPicPr>
        <p:blipFill rotWithShape="1">
          <a:blip r:embed="rId3"/>
          <a:srcRect t="6467" b="7995"/>
          <a:stretch/>
        </p:blipFill>
        <p:spPr bwMode="auto">
          <a:xfrm>
            <a:off x="1987837" y="1362369"/>
            <a:ext cx="9974179" cy="47848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717758" y="252663"/>
            <a:ext cx="3970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5">
                    <a:lumMod val="75000"/>
                  </a:schemeClr>
                </a:solidFill>
              </a:rPr>
              <a:t>TRELLO</a:t>
            </a:r>
            <a:endParaRPr lang="fr-FR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5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6" y="517358"/>
            <a:ext cx="12123784" cy="634064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82453" y="0"/>
            <a:ext cx="4848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5">
                    <a:lumMod val="75000"/>
                  </a:schemeClr>
                </a:solidFill>
              </a:rPr>
              <a:t>MCD ( Modèle Conceptuel de donnée )</a:t>
            </a:r>
            <a:endParaRPr lang="fr-FR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50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tapafe/BDD_Giselle/master/MLD_rang%C3%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153"/>
            <a:ext cx="12192000" cy="644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46358" y="39821"/>
            <a:ext cx="648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accent5">
                    <a:lumMod val="75000"/>
                  </a:schemeClr>
                </a:solidFill>
              </a:rPr>
              <a:t>MLD ( Modèle Logique de Donnée )</a:t>
            </a:r>
            <a:endParaRPr lang="fr-FR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65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800512323"/>
              </p:ext>
            </p:extLst>
          </p:nvPr>
        </p:nvGraphicFramePr>
        <p:xfrm>
          <a:off x="8653848" y="860852"/>
          <a:ext cx="3690551" cy="5188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 descr="Capture d’écran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 r="25502"/>
          <a:stretch/>
        </p:blipFill>
        <p:spPr>
          <a:xfrm>
            <a:off x="2536878" y="96838"/>
            <a:ext cx="4754260" cy="6716062"/>
          </a:xfrm>
          <a:prstGeom prst="rect">
            <a:avLst/>
          </a:prstGeom>
        </p:spPr>
      </p:pic>
      <p:grpSp>
        <p:nvGrpSpPr>
          <p:cNvPr id="20" name="Groupe 19"/>
          <p:cNvGrpSpPr/>
          <p:nvPr/>
        </p:nvGrpSpPr>
        <p:grpSpPr>
          <a:xfrm>
            <a:off x="132347" y="252663"/>
            <a:ext cx="3161681" cy="1970850"/>
            <a:chOff x="52399" y="4844697"/>
            <a:chExt cx="3406419" cy="2205151"/>
          </a:xfrm>
        </p:grpSpPr>
        <p:pic>
          <p:nvPicPr>
            <p:cNvPr id="21" name="Image 20" descr="Résultat de recherche d'images pour &quot;Magic&quot;"/>
            <p:cNvPicPr/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" r="36837"/>
            <a:stretch/>
          </p:blipFill>
          <p:spPr bwMode="auto">
            <a:xfrm>
              <a:off x="133005" y="4844697"/>
              <a:ext cx="1837906" cy="195511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3" name="Zone de texte 5"/>
            <p:cNvSpPr txBox="1"/>
            <p:nvPr/>
          </p:nvSpPr>
          <p:spPr>
            <a:xfrm>
              <a:off x="52399" y="5714419"/>
              <a:ext cx="3406419" cy="1335429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spc="5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Cambria" panose="02040503050406030204" pitchFamily="18" charset="0"/>
                  <a:cs typeface="Times New Roman" panose="02020603050405020304" pitchFamily="18" charset="0"/>
                </a:rPr>
                <a:t>MAGIC COMPANY</a:t>
              </a:r>
              <a:endParaRPr lang="fr-FR" sz="1600" dirty="0">
                <a:solidFill>
                  <a:schemeClr val="bg1"/>
                </a:solidFill>
                <a:effectLst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50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11260" y="561474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Démonstration requête</a:t>
            </a:r>
            <a:b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Jeu de données</a:t>
            </a:r>
            <a:b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fr-FR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3" y="1985864"/>
            <a:ext cx="4073680" cy="2634915"/>
          </a:xfrm>
          <a:prstGeom prst="rect">
            <a:avLst/>
          </a:prstGeom>
        </p:spPr>
      </p:pic>
      <p:pic>
        <p:nvPicPr>
          <p:cNvPr id="5" name="Image 4" descr="Capture d’écr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786" y="2201779"/>
            <a:ext cx="5430008" cy="2286319"/>
          </a:xfrm>
          <a:prstGeom prst="rect">
            <a:avLst/>
          </a:prstGeom>
        </p:spPr>
      </p:pic>
      <p:pic>
        <p:nvPicPr>
          <p:cNvPr id="7" name="Image 6" descr="Capture d’écra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81" y="4705050"/>
            <a:ext cx="9907383" cy="2152950"/>
          </a:xfrm>
          <a:prstGeom prst="rect">
            <a:avLst/>
          </a:prstGeom>
        </p:spPr>
      </p:pic>
      <p:grpSp>
        <p:nvGrpSpPr>
          <p:cNvPr id="8" name="Groupe 7"/>
          <p:cNvGrpSpPr/>
          <p:nvPr/>
        </p:nvGrpSpPr>
        <p:grpSpPr>
          <a:xfrm>
            <a:off x="132347" y="252663"/>
            <a:ext cx="3161681" cy="1970850"/>
            <a:chOff x="52399" y="4844697"/>
            <a:chExt cx="3406419" cy="2205151"/>
          </a:xfrm>
        </p:grpSpPr>
        <p:pic>
          <p:nvPicPr>
            <p:cNvPr id="9" name="Image 8" descr="Résultat de recherche d'images pour &quot;Magic&quot;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" r="36837"/>
            <a:stretch/>
          </p:blipFill>
          <p:spPr bwMode="auto">
            <a:xfrm>
              <a:off x="133005" y="4844697"/>
              <a:ext cx="1837906" cy="195511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Zone de texte 5"/>
            <p:cNvSpPr txBox="1"/>
            <p:nvPr/>
          </p:nvSpPr>
          <p:spPr>
            <a:xfrm>
              <a:off x="52399" y="5714419"/>
              <a:ext cx="3406419" cy="1335429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spc="5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Cambria" panose="02040503050406030204" pitchFamily="18" charset="0"/>
                  <a:cs typeface="Times New Roman" panose="02020603050405020304" pitchFamily="18" charset="0"/>
                </a:rPr>
                <a:t>MAGIC COMPANY</a:t>
              </a:r>
              <a:endParaRPr lang="fr-FR" sz="1600" dirty="0">
                <a:solidFill>
                  <a:schemeClr val="bg1"/>
                </a:solidFill>
                <a:effectLst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265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665291649"/>
              </p:ext>
            </p:extLst>
          </p:nvPr>
        </p:nvGraphicFramePr>
        <p:xfrm>
          <a:off x="9082372" y="752568"/>
          <a:ext cx="3690551" cy="5188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1964031" y="1006061"/>
            <a:ext cx="6638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solidFill>
                  <a:schemeClr val="accent5">
                    <a:lumMod val="75000"/>
                  </a:schemeClr>
                </a:solidFill>
              </a:rPr>
              <a:t>Démonstration requête </a:t>
            </a:r>
            <a:r>
              <a:rPr lang="fr-FR" sz="2400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algn="just"/>
            <a:r>
              <a:rPr lang="fr-FR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2400" dirty="0">
                <a:solidFill>
                  <a:schemeClr val="accent5">
                    <a:lumMod val="75000"/>
                  </a:schemeClr>
                </a:solidFill>
              </a:rPr>
              <a:t>Le nombre moyen d’ingrédients utilisés pour fabriquer une potion</a:t>
            </a:r>
          </a:p>
        </p:txBody>
      </p:sp>
      <p:grpSp>
        <p:nvGrpSpPr>
          <p:cNvPr id="17" name="Groupe 16"/>
          <p:cNvGrpSpPr/>
          <p:nvPr/>
        </p:nvGrpSpPr>
        <p:grpSpPr>
          <a:xfrm>
            <a:off x="132347" y="252663"/>
            <a:ext cx="3161681" cy="1970850"/>
            <a:chOff x="52399" y="4844697"/>
            <a:chExt cx="3406419" cy="2205151"/>
          </a:xfrm>
        </p:grpSpPr>
        <p:pic>
          <p:nvPicPr>
            <p:cNvPr id="18" name="Image 17" descr="Résultat de recherche d'images pour &quot;Magic&quot;"/>
            <p:cNvPicPr/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" r="36837"/>
            <a:stretch/>
          </p:blipFill>
          <p:spPr bwMode="auto">
            <a:xfrm>
              <a:off x="133005" y="4844697"/>
              <a:ext cx="1837906" cy="195511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9" name="Zone de texte 5"/>
            <p:cNvSpPr txBox="1"/>
            <p:nvPr/>
          </p:nvSpPr>
          <p:spPr>
            <a:xfrm>
              <a:off x="52399" y="5714419"/>
              <a:ext cx="3406419" cy="1335429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spc="5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Cambria" panose="02040503050406030204" pitchFamily="18" charset="0"/>
                  <a:cs typeface="Times New Roman" panose="02020603050405020304" pitchFamily="18" charset="0"/>
                </a:rPr>
                <a:t>MAGIC COMPANY</a:t>
              </a:r>
              <a:endParaRPr lang="fr-FR" sz="1600" dirty="0">
                <a:solidFill>
                  <a:schemeClr val="bg1"/>
                </a:solidFill>
                <a:effectLst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2935705" y="252663"/>
            <a:ext cx="4981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accent5">
                    <a:lumMod val="75000"/>
                  </a:schemeClr>
                </a:solidFill>
              </a:rPr>
              <a:t>REQUÊTE</a:t>
            </a:r>
            <a:endParaRPr lang="fr-FR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6" name="Image 15" descr="Capture d’écran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0"/>
          <a:stretch/>
        </p:blipFill>
        <p:spPr>
          <a:xfrm>
            <a:off x="0" y="2474044"/>
            <a:ext cx="9384632" cy="1019317"/>
          </a:xfrm>
          <a:prstGeom prst="rect">
            <a:avLst/>
          </a:prstGeom>
        </p:spPr>
      </p:pic>
      <p:pic>
        <p:nvPicPr>
          <p:cNvPr id="20" name="Image 19" descr="Capture d’écra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98" y="3761015"/>
            <a:ext cx="4878502" cy="258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7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35435" y="31468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sz="2400" dirty="0" smtClean="0">
                <a:solidFill>
                  <a:schemeClr val="accent5">
                    <a:lumMod val="75000"/>
                  </a:schemeClr>
                </a:solidFill>
              </a:rPr>
              <a:t>Démonstration requête : Les couples potions / onguents qui ont la même liste d’ingrédients</a:t>
            </a:r>
            <a:endParaRPr lang="fr-FR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219722836"/>
              </p:ext>
            </p:extLst>
          </p:nvPr>
        </p:nvGraphicFramePr>
        <p:xfrm>
          <a:off x="8653848" y="860852"/>
          <a:ext cx="3690551" cy="5188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Groupe 11"/>
          <p:cNvGrpSpPr/>
          <p:nvPr/>
        </p:nvGrpSpPr>
        <p:grpSpPr>
          <a:xfrm>
            <a:off x="132347" y="252663"/>
            <a:ext cx="3161681" cy="1970850"/>
            <a:chOff x="52399" y="4844697"/>
            <a:chExt cx="3406419" cy="2205151"/>
          </a:xfrm>
        </p:grpSpPr>
        <p:pic>
          <p:nvPicPr>
            <p:cNvPr id="13" name="Image 12" descr="Résultat de recherche d'images pour &quot;Magic&quot;"/>
            <p:cNvPicPr/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" r="36837"/>
            <a:stretch/>
          </p:blipFill>
          <p:spPr bwMode="auto">
            <a:xfrm>
              <a:off x="133005" y="4844697"/>
              <a:ext cx="1837906" cy="195511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4" name="Zone de texte 5"/>
            <p:cNvSpPr txBox="1"/>
            <p:nvPr/>
          </p:nvSpPr>
          <p:spPr>
            <a:xfrm>
              <a:off x="52399" y="5714419"/>
              <a:ext cx="3406419" cy="1335429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spc="5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Cambria" panose="02040503050406030204" pitchFamily="18" charset="0"/>
                  <a:cs typeface="Times New Roman" panose="02020603050405020304" pitchFamily="18" charset="0"/>
                </a:rPr>
                <a:t>MAGIC COMPANY</a:t>
              </a:r>
              <a:endParaRPr lang="fr-FR" sz="1600" dirty="0">
                <a:solidFill>
                  <a:schemeClr val="bg1"/>
                </a:solidFill>
                <a:effectLst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5" name="Image 14"/>
          <p:cNvPicPr/>
          <p:nvPr/>
        </p:nvPicPr>
        <p:blipFill rotWithShape="1">
          <a:blip r:embed="rId9"/>
          <a:srcRect l="9755" t="9994" r="28572" b="18872"/>
          <a:stretch/>
        </p:blipFill>
        <p:spPr bwMode="auto">
          <a:xfrm>
            <a:off x="1913022" y="1515009"/>
            <a:ext cx="6740826" cy="39938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 descr="Capture d’écran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6" r="8169" b="5946"/>
          <a:stretch/>
        </p:blipFill>
        <p:spPr>
          <a:xfrm>
            <a:off x="3056019" y="5508899"/>
            <a:ext cx="3922297" cy="97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4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719137" y="360947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accent5">
                    <a:lumMod val="75000"/>
                  </a:schemeClr>
                </a:solidFill>
              </a:rPr>
              <a:t>PROCEDURES STOCKEES </a:t>
            </a:r>
            <a:endParaRPr lang="fr-FR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816769" y="1522989"/>
            <a:ext cx="7988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accent5">
                    <a:lumMod val="75000"/>
                  </a:schemeClr>
                </a:solidFill>
              </a:rPr>
              <a:t>Démonstration : Suppression d’un ingrédient arrivé a expiration</a:t>
            </a:r>
            <a:endParaRPr lang="fr-FR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132347" y="252663"/>
            <a:ext cx="3161681" cy="1970850"/>
            <a:chOff x="52399" y="4844697"/>
            <a:chExt cx="3406419" cy="2205151"/>
          </a:xfrm>
        </p:grpSpPr>
        <p:pic>
          <p:nvPicPr>
            <p:cNvPr id="8" name="Image 7" descr="Résultat de recherche d'images pour &quot;Magic&quot;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" r="36837"/>
            <a:stretch/>
          </p:blipFill>
          <p:spPr bwMode="auto">
            <a:xfrm>
              <a:off x="133005" y="4844697"/>
              <a:ext cx="1837906" cy="195511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Zone de texte 5"/>
            <p:cNvSpPr txBox="1"/>
            <p:nvPr/>
          </p:nvSpPr>
          <p:spPr>
            <a:xfrm>
              <a:off x="52399" y="5714419"/>
              <a:ext cx="3406419" cy="1335429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spc="5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Cambria" panose="02040503050406030204" pitchFamily="18" charset="0"/>
                  <a:cs typeface="Times New Roman" panose="02020603050405020304" pitchFamily="18" charset="0"/>
                </a:rPr>
                <a:t>MAGIC COMPANY</a:t>
              </a:r>
              <a:endParaRPr lang="fr-FR" sz="1600" dirty="0">
                <a:solidFill>
                  <a:schemeClr val="bg1"/>
                </a:solidFill>
                <a:effectLst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Image 9" descr="Capture d’écran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63" y="2716526"/>
            <a:ext cx="7628021" cy="304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4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Résultat de recherche d'images pour &quot;topologie etoil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913022" y="252663"/>
            <a:ext cx="8596668" cy="1320800"/>
          </a:xfrm>
        </p:spPr>
        <p:txBody>
          <a:bodyPr/>
          <a:lstStyle/>
          <a:p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Démonstration : Ajout d’une recette</a:t>
            </a:r>
            <a:endParaRPr lang="fr-FR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132347" y="252663"/>
            <a:ext cx="3161681" cy="1970850"/>
            <a:chOff x="52399" y="4844697"/>
            <a:chExt cx="3406419" cy="2205151"/>
          </a:xfrm>
        </p:grpSpPr>
        <p:pic>
          <p:nvPicPr>
            <p:cNvPr id="11" name="Image 10" descr="Résultat de recherche d'images pour &quot;Magic&quot;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" r="36837"/>
            <a:stretch/>
          </p:blipFill>
          <p:spPr bwMode="auto">
            <a:xfrm>
              <a:off x="133005" y="4844697"/>
              <a:ext cx="1837906" cy="195511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" name="Zone de texte 5"/>
            <p:cNvSpPr txBox="1"/>
            <p:nvPr/>
          </p:nvSpPr>
          <p:spPr>
            <a:xfrm>
              <a:off x="52399" y="5714419"/>
              <a:ext cx="3406419" cy="1335429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spc="5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Cambria" panose="02040503050406030204" pitchFamily="18" charset="0"/>
                  <a:cs typeface="Times New Roman" panose="02020603050405020304" pitchFamily="18" charset="0"/>
                </a:rPr>
                <a:t>MAGIC COMPANY</a:t>
              </a:r>
              <a:endParaRPr lang="fr-FR" sz="1600" dirty="0">
                <a:solidFill>
                  <a:schemeClr val="bg1"/>
                </a:solidFill>
                <a:effectLst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Image 12" descr="Capture d’écra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37" y="1287379"/>
            <a:ext cx="6726455" cy="478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9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idx="1"/>
          </p:nvPr>
        </p:nvSpPr>
        <p:spPr>
          <a:xfrm>
            <a:off x="3461724" y="1806363"/>
            <a:ext cx="8596668" cy="388077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fr-FR" sz="128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Sommaire</a:t>
            </a:r>
            <a:r>
              <a:rPr lang="fr-FR" sz="59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fr-FR" sz="59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fr-FR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fr-FR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fr-FR" sz="4400" dirty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fr-FR" sz="6400" dirty="0" smtClean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Présentation </a:t>
            </a:r>
            <a:r>
              <a:rPr lang="fr-FR" sz="64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du </a:t>
            </a:r>
            <a:r>
              <a:rPr lang="fr-FR" sz="6400" dirty="0" smtClean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groupe                               </a:t>
            </a:r>
          </a:p>
          <a:p>
            <a:r>
              <a:rPr lang="fr-FR" sz="6400" dirty="0" smtClean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Rappel </a:t>
            </a:r>
            <a:r>
              <a:rPr lang="fr-FR" sz="64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du </a:t>
            </a:r>
            <a:r>
              <a:rPr lang="fr-FR" sz="6400" dirty="0" smtClean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contexte</a:t>
            </a:r>
          </a:p>
          <a:p>
            <a:r>
              <a:rPr lang="fr-FR" sz="6400" dirty="0" smtClean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Rappel </a:t>
            </a:r>
            <a:r>
              <a:rPr lang="fr-FR" sz="64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du besoin </a:t>
            </a:r>
            <a:endParaRPr lang="fr-FR" sz="6400" dirty="0" smtClean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fr-FR" sz="6400" dirty="0" smtClean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Rappel </a:t>
            </a:r>
            <a:r>
              <a:rPr lang="fr-FR" sz="64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 </a:t>
            </a:r>
            <a:r>
              <a:rPr lang="fr-FR" sz="6400" dirty="0" smtClean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contraintes</a:t>
            </a:r>
          </a:p>
          <a:p>
            <a:r>
              <a:rPr lang="fr-FR" sz="6400" dirty="0" smtClean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Présentation </a:t>
            </a:r>
            <a:r>
              <a:rPr lang="fr-FR" sz="64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 la </a:t>
            </a:r>
            <a:r>
              <a:rPr lang="fr-FR" sz="6400" dirty="0" smtClean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</a:t>
            </a:r>
          </a:p>
          <a:p>
            <a:r>
              <a:rPr lang="fr-FR" sz="6400" dirty="0" smtClean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Perspective d’évolution</a:t>
            </a:r>
          </a:p>
          <a:p>
            <a:r>
              <a:rPr lang="fr-FR" sz="6400" dirty="0" smtClean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</a:t>
            </a:r>
          </a:p>
          <a:p>
            <a:r>
              <a:rPr lang="fr-FR" sz="6400" dirty="0" smtClean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</a:t>
            </a:r>
            <a:r>
              <a:rPr lang="fr-FR" sz="18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fr-FR" sz="18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fr-FR" sz="18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			          </a:t>
            </a:r>
            <a:br>
              <a:rPr lang="fr-FR" sz="18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fr-FR" sz="18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</a:t>
            </a:r>
            <a:r>
              <a:rPr lang="fr-FR" sz="16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fr-FR" sz="16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fr-FR" sz="16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                       </a:t>
            </a:r>
            <a:br>
              <a:rPr lang="fr-FR" sz="16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fr-FR" sz="16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                                                                                                                                                                                                          </a:t>
            </a:r>
            <a:endParaRPr lang="fr-FR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132347" y="252663"/>
            <a:ext cx="3161681" cy="1970850"/>
            <a:chOff x="52399" y="4844697"/>
            <a:chExt cx="3406419" cy="2205151"/>
          </a:xfrm>
        </p:grpSpPr>
        <p:pic>
          <p:nvPicPr>
            <p:cNvPr id="10" name="Image 9" descr="Résultat de recherche d'images pour &quot;Magic&quot;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" r="36837"/>
            <a:stretch/>
          </p:blipFill>
          <p:spPr bwMode="auto">
            <a:xfrm>
              <a:off x="133005" y="4844697"/>
              <a:ext cx="1837906" cy="195511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Zone de texte 5"/>
            <p:cNvSpPr txBox="1"/>
            <p:nvPr/>
          </p:nvSpPr>
          <p:spPr>
            <a:xfrm>
              <a:off x="52399" y="5714419"/>
              <a:ext cx="3406419" cy="1335429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spc="5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Cambria" panose="02040503050406030204" pitchFamily="18" charset="0"/>
                  <a:cs typeface="Times New Roman" panose="02020603050405020304" pitchFamily="18" charset="0"/>
                </a:rPr>
                <a:t>MAGIC COMPANY</a:t>
              </a:r>
              <a:endParaRPr lang="fr-FR" sz="1600" dirty="0">
                <a:solidFill>
                  <a:schemeClr val="bg1"/>
                </a:solidFill>
                <a:effectLst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652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64713" y="88632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4400" dirty="0" smtClean="0">
                <a:solidFill>
                  <a:schemeClr val="accent5">
                    <a:lumMod val="75000"/>
                  </a:schemeClr>
                </a:solidFill>
              </a:rPr>
              <a:t>Sauvegarde et restauration</a:t>
            </a:r>
            <a:endParaRPr lang="fr-FR" sz="4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Image 4" descr="Capture d’écr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4444"/>
            <a:ext cx="12192000" cy="1254437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132347" y="252663"/>
            <a:ext cx="3161681" cy="1970850"/>
            <a:chOff x="52399" y="4844697"/>
            <a:chExt cx="3406419" cy="2205151"/>
          </a:xfrm>
        </p:grpSpPr>
        <p:pic>
          <p:nvPicPr>
            <p:cNvPr id="7" name="Image 6" descr="Résultat de recherche d'images pour &quot;Magic&quot;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" r="36837"/>
            <a:stretch/>
          </p:blipFill>
          <p:spPr bwMode="auto">
            <a:xfrm>
              <a:off x="133005" y="4844697"/>
              <a:ext cx="1837906" cy="195511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Zone de texte 5"/>
            <p:cNvSpPr txBox="1"/>
            <p:nvPr/>
          </p:nvSpPr>
          <p:spPr>
            <a:xfrm>
              <a:off x="52399" y="5714419"/>
              <a:ext cx="3406419" cy="1335429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spc="5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Cambria" panose="02040503050406030204" pitchFamily="18" charset="0"/>
                  <a:cs typeface="Times New Roman" panose="02020603050405020304" pitchFamily="18" charset="0"/>
                </a:rPr>
                <a:t>MAGIC COMPANY</a:t>
              </a:r>
              <a:endParaRPr lang="fr-FR" sz="1600" dirty="0">
                <a:solidFill>
                  <a:schemeClr val="bg1"/>
                </a:solidFill>
                <a:effectLst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393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Perspective d’évolution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7162" y="2168114"/>
            <a:ext cx="8596668" cy="3880773"/>
          </a:xfrm>
        </p:spPr>
        <p:txBody>
          <a:bodyPr/>
          <a:lstStyle/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Ajout d’un déclencheur ( Trigger )  événementiel pour l’expiration des ingrédients.</a:t>
            </a:r>
          </a:p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Créer des utilisateurs «  Livreur » et attribuer des privilèges pour que ce dernier incrémente de un le champ statut_progression.</a:t>
            </a:r>
          </a:p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Faire différentes session et différent droits pour les utilisateurs du site.</a:t>
            </a:r>
          </a:p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Préciser le contenu des commandes ( procédure : Consultation  d’une commande ) </a:t>
            </a:r>
            <a:endParaRPr lang="fr-FR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8653848" y="860852"/>
          <a:ext cx="3690551" cy="5188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oupe 5"/>
          <p:cNvGrpSpPr/>
          <p:nvPr/>
        </p:nvGrpSpPr>
        <p:grpSpPr>
          <a:xfrm>
            <a:off x="132347" y="252663"/>
            <a:ext cx="3161681" cy="1970850"/>
            <a:chOff x="52399" y="4844697"/>
            <a:chExt cx="3406419" cy="2205151"/>
          </a:xfrm>
        </p:grpSpPr>
        <p:pic>
          <p:nvPicPr>
            <p:cNvPr id="7" name="Image 6" descr="Résultat de recherche d'images pour &quot;Magic&quot;"/>
            <p:cNvPicPr/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" r="36837"/>
            <a:stretch/>
          </p:blipFill>
          <p:spPr bwMode="auto">
            <a:xfrm>
              <a:off x="133005" y="4844697"/>
              <a:ext cx="1837906" cy="195511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Zone de texte 5"/>
            <p:cNvSpPr txBox="1"/>
            <p:nvPr/>
          </p:nvSpPr>
          <p:spPr>
            <a:xfrm>
              <a:off x="52399" y="5714419"/>
              <a:ext cx="3406419" cy="1335429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spc="5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Cambria" panose="02040503050406030204" pitchFamily="18" charset="0"/>
                  <a:cs typeface="Times New Roman" panose="02020603050405020304" pitchFamily="18" charset="0"/>
                </a:rPr>
                <a:t>MAGIC COMPANY</a:t>
              </a:r>
              <a:endParaRPr lang="fr-FR" sz="1600" dirty="0">
                <a:solidFill>
                  <a:schemeClr val="bg1"/>
                </a:solidFill>
                <a:effectLst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574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39960" y="252285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6000" dirty="0" smtClean="0"/>
              <a:t>Conclusion </a:t>
            </a:r>
            <a:endParaRPr lang="fr-FR" sz="6000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168872321"/>
              </p:ext>
            </p:extLst>
          </p:nvPr>
        </p:nvGraphicFramePr>
        <p:xfrm>
          <a:off x="8653848" y="860852"/>
          <a:ext cx="3690551" cy="5188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132347" y="252663"/>
            <a:ext cx="3161681" cy="1970850"/>
            <a:chOff x="52399" y="4844697"/>
            <a:chExt cx="3406419" cy="2205151"/>
          </a:xfrm>
        </p:grpSpPr>
        <p:pic>
          <p:nvPicPr>
            <p:cNvPr id="6" name="Image 5" descr="Résultat de recherche d'images pour &quot;Magic&quot;"/>
            <p:cNvPicPr/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" r="36837"/>
            <a:stretch/>
          </p:blipFill>
          <p:spPr bwMode="auto">
            <a:xfrm>
              <a:off x="133005" y="4844697"/>
              <a:ext cx="1837906" cy="195511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Zone de texte 5"/>
            <p:cNvSpPr txBox="1"/>
            <p:nvPr/>
          </p:nvSpPr>
          <p:spPr>
            <a:xfrm>
              <a:off x="52399" y="5714419"/>
              <a:ext cx="3406419" cy="1335429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spc="5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Cambria" panose="02040503050406030204" pitchFamily="18" charset="0"/>
                  <a:cs typeface="Times New Roman" panose="02020603050405020304" pitchFamily="18" charset="0"/>
                </a:rPr>
                <a:t>MAGIC COMPANY</a:t>
              </a:r>
              <a:endParaRPr lang="fr-FR" sz="1600" dirty="0">
                <a:solidFill>
                  <a:schemeClr val="bg1"/>
                </a:solidFill>
                <a:effectLst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735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Questions / Réponses</a:t>
            </a:r>
            <a:endParaRPr lang="fr-FR" dirty="0"/>
          </a:p>
        </p:txBody>
      </p:sp>
      <p:pic>
        <p:nvPicPr>
          <p:cNvPr id="4" name="Picture 2" descr="question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0969" y="2162969"/>
            <a:ext cx="461010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752586709"/>
              </p:ext>
            </p:extLst>
          </p:nvPr>
        </p:nvGraphicFramePr>
        <p:xfrm>
          <a:off x="8653848" y="860852"/>
          <a:ext cx="3690551" cy="5188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014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956733350"/>
              </p:ext>
            </p:extLst>
          </p:nvPr>
        </p:nvGraphicFramePr>
        <p:xfrm>
          <a:off x="8740345" y="689350"/>
          <a:ext cx="3690551" cy="5188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422264" y="2005870"/>
            <a:ext cx="27248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BOOGEARTS PAUL </a:t>
            </a:r>
            <a:endParaRPr lang="fr-FR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Chef de projet 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che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z MAGIC COMPANY</a:t>
            </a:r>
            <a:endParaRPr lang="fr-FR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just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Modélisation</a:t>
            </a:r>
          </a:p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Procédures stockées</a:t>
            </a:r>
            <a:endParaRPr lang="fr-FR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Requêtes de recherches</a:t>
            </a:r>
          </a:p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Livrables</a:t>
            </a:r>
          </a:p>
          <a:p>
            <a:pPr algn="just"/>
            <a:endParaRPr lang="fr-FR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330" y="4973157"/>
            <a:ext cx="26690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PODEVIN	 Jean 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clément</a:t>
            </a:r>
          </a:p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Modélisation</a:t>
            </a:r>
            <a:endParaRPr lang="fr-FR" dirty="0">
              <a:solidFill>
                <a:schemeClr val="accent5">
                  <a:lumMod val="75000"/>
                </a:schemeClr>
              </a:solidFill>
            </a:endParaRPr>
          </a:p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Remplissage des tables</a:t>
            </a:r>
          </a:p>
          <a:p>
            <a:pPr algn="just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Requêtes de recherches</a:t>
            </a:r>
          </a:p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Sauvegarde</a:t>
            </a:r>
            <a:endParaRPr lang="fr-FR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071286" y="4973157"/>
            <a:ext cx="26690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KRÜGER Maxence</a:t>
            </a:r>
          </a:p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Modélisation</a:t>
            </a:r>
            <a:endParaRPr lang="fr-FR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Procédures stockées</a:t>
            </a:r>
          </a:p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Requêtes de recherches</a:t>
            </a:r>
          </a:p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Livrables</a:t>
            </a:r>
            <a:endParaRPr lang="fr-F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380481" y="1993557"/>
            <a:ext cx="26690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Ringaut Arnaud</a:t>
            </a:r>
            <a:endParaRPr lang="fr-FR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Procédures stockées</a:t>
            </a:r>
          </a:p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Requêtes de recherches</a:t>
            </a:r>
          </a:p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Modélisation </a:t>
            </a:r>
          </a:p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Remplissage des tables</a:t>
            </a:r>
            <a:endParaRPr lang="fr-FR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410465" y="458518"/>
            <a:ext cx="446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1"/>
                </a:solidFill>
              </a:rPr>
              <a:t>Présentation du groupe</a:t>
            </a:r>
            <a:endParaRPr lang="fr-FR" sz="2400" dirty="0">
              <a:solidFill>
                <a:schemeClr val="accent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8183" y="4818466"/>
            <a:ext cx="2116607" cy="158745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36316" y="1936435"/>
            <a:ext cx="2199501" cy="164962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77563" y="4818465"/>
            <a:ext cx="2116607" cy="158745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08454" y="1975829"/>
            <a:ext cx="2154480" cy="1615860"/>
          </a:xfrm>
          <a:prstGeom prst="rect">
            <a:avLst/>
          </a:prstGeom>
        </p:spPr>
      </p:pic>
      <p:grpSp>
        <p:nvGrpSpPr>
          <p:cNvPr id="18" name="Groupe 17"/>
          <p:cNvGrpSpPr/>
          <p:nvPr/>
        </p:nvGrpSpPr>
        <p:grpSpPr>
          <a:xfrm>
            <a:off x="132347" y="252663"/>
            <a:ext cx="3161681" cy="1970850"/>
            <a:chOff x="52399" y="4844697"/>
            <a:chExt cx="3406419" cy="2205151"/>
          </a:xfrm>
        </p:grpSpPr>
        <p:pic>
          <p:nvPicPr>
            <p:cNvPr id="19" name="Image 18" descr="Résultat de recherche d'images pour &quot;Magic&quot;"/>
            <p:cNvPicPr/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" r="36837"/>
            <a:stretch/>
          </p:blipFill>
          <p:spPr bwMode="auto">
            <a:xfrm>
              <a:off x="133005" y="4844697"/>
              <a:ext cx="1837906" cy="195511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0" name="Zone de texte 5"/>
            <p:cNvSpPr txBox="1"/>
            <p:nvPr/>
          </p:nvSpPr>
          <p:spPr>
            <a:xfrm>
              <a:off x="52399" y="5714419"/>
              <a:ext cx="3406419" cy="1335429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spc="5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Cambria" panose="02040503050406030204" pitchFamily="18" charset="0"/>
                  <a:cs typeface="Times New Roman" panose="02020603050405020304" pitchFamily="18" charset="0"/>
                </a:rPr>
                <a:t>MAGIC COMPANY</a:t>
              </a:r>
              <a:endParaRPr lang="fr-FR" sz="1600" dirty="0">
                <a:solidFill>
                  <a:schemeClr val="bg1"/>
                </a:solidFill>
                <a:effectLst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10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802788566"/>
              </p:ext>
            </p:extLst>
          </p:nvPr>
        </p:nvGraphicFramePr>
        <p:xfrm>
          <a:off x="8653848" y="860852"/>
          <a:ext cx="3690551" cy="5188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3210960" y="525594"/>
            <a:ext cx="446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1"/>
                </a:solidFill>
              </a:rPr>
              <a:t>Rappel du contexte</a:t>
            </a:r>
            <a:endParaRPr lang="fr-FR" sz="2400" dirty="0">
              <a:solidFill>
                <a:schemeClr val="accent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308718" y="2577706"/>
            <a:ext cx="7129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Giselle a décidé de vendre ses potions , son ami Miguel s’occupe de ce dernier.</a:t>
            </a:r>
          </a:p>
          <a:p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En ce qui concerne la sorcière , elle veut vendre des onguents et des ingrédients à part en plus des potions.</a:t>
            </a:r>
          </a:p>
          <a:p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Elle se fera également livrée ses ingrédients par des fournisseurs différent.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132347" y="252663"/>
            <a:ext cx="3161681" cy="1970850"/>
            <a:chOff x="52399" y="4844697"/>
            <a:chExt cx="3406419" cy="2205151"/>
          </a:xfrm>
        </p:grpSpPr>
        <p:pic>
          <p:nvPicPr>
            <p:cNvPr id="13" name="Image 12" descr="Résultat de recherche d'images pour &quot;Magic&quot;"/>
            <p:cNvPicPr/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" r="36837"/>
            <a:stretch/>
          </p:blipFill>
          <p:spPr bwMode="auto">
            <a:xfrm>
              <a:off x="133005" y="4844697"/>
              <a:ext cx="1837906" cy="195511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4" name="Zone de texte 5"/>
            <p:cNvSpPr txBox="1"/>
            <p:nvPr/>
          </p:nvSpPr>
          <p:spPr>
            <a:xfrm>
              <a:off x="52399" y="5714419"/>
              <a:ext cx="3406419" cy="1335429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spc="5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Cambria" panose="02040503050406030204" pitchFamily="18" charset="0"/>
                  <a:cs typeface="Times New Roman" panose="02020603050405020304" pitchFamily="18" charset="0"/>
                </a:rPr>
                <a:t>MAGIC COMPANY</a:t>
              </a:r>
              <a:endParaRPr lang="fr-FR" sz="1600" dirty="0">
                <a:solidFill>
                  <a:schemeClr val="bg1"/>
                </a:solidFill>
                <a:effectLst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618753461"/>
              </p:ext>
            </p:extLst>
          </p:nvPr>
        </p:nvGraphicFramePr>
        <p:xfrm>
          <a:off x="8653848" y="860852"/>
          <a:ext cx="3690551" cy="5188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3410465" y="458518"/>
            <a:ext cx="446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1"/>
                </a:solidFill>
              </a:rPr>
              <a:t>Rappel du besoin</a:t>
            </a:r>
            <a:endParaRPr lang="fr-FR" sz="2400" dirty="0">
              <a:solidFill>
                <a:schemeClr val="accent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078259" y="1713470"/>
            <a:ext cx="7568247" cy="358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234778" y="2548180"/>
            <a:ext cx="758292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 </a:t>
            </a:r>
            <a:r>
              <a:rPr lang="fr-FR" sz="2000" dirty="0" smtClean="0">
                <a:solidFill>
                  <a:schemeClr val="accent5">
                    <a:lumMod val="75000"/>
                  </a:schemeClr>
                </a:solidFill>
              </a:rPr>
              <a:t>Miguel s’occupant du site internet , Giselle nous a chargé de réaliser la base de données et les requêtes.</a:t>
            </a:r>
          </a:p>
          <a:p>
            <a:pPr algn="just"/>
            <a:r>
              <a:rPr lang="fr-FR" sz="2000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fr-FR" sz="2000" dirty="0" smtClean="0">
                <a:solidFill>
                  <a:schemeClr val="accent5">
                    <a:lumMod val="75000"/>
                  </a:schemeClr>
                </a:solidFill>
              </a:rPr>
              <a:t>- Utiliser la méthode MERISE</a:t>
            </a:r>
          </a:p>
          <a:p>
            <a:pPr algn="just"/>
            <a:r>
              <a:rPr lang="fr-FR" sz="2000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fr-FR" sz="2000" dirty="0" smtClean="0">
                <a:solidFill>
                  <a:schemeClr val="accent5">
                    <a:lumMod val="75000"/>
                  </a:schemeClr>
                </a:solidFill>
              </a:rPr>
              <a:t>- Réaliser différentes requêtes de recherches</a:t>
            </a:r>
          </a:p>
          <a:p>
            <a:pPr algn="just"/>
            <a:r>
              <a:rPr lang="fr-FR" sz="2000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fr-FR" sz="2000" dirty="0" smtClean="0">
                <a:solidFill>
                  <a:schemeClr val="accent5">
                    <a:lumMod val="75000"/>
                  </a:schemeClr>
                </a:solidFill>
              </a:rPr>
              <a:t>- Réaliser des procédures stockées </a:t>
            </a:r>
          </a:p>
          <a:p>
            <a:pPr algn="just"/>
            <a:r>
              <a:rPr lang="fr-FR" sz="2000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fr-FR" sz="2000" dirty="0" smtClean="0">
                <a:solidFill>
                  <a:schemeClr val="accent5">
                    <a:lumMod val="75000"/>
                  </a:schemeClr>
                </a:solidFill>
              </a:rPr>
              <a:t>- Plusieurs sauvegarde</a:t>
            </a:r>
          </a:p>
          <a:p>
            <a:pPr algn="just"/>
            <a:endParaRPr lang="fr-FR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just"/>
            <a:endParaRPr lang="fr-FR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132347" y="252663"/>
            <a:ext cx="3161681" cy="1970850"/>
            <a:chOff x="52399" y="4844697"/>
            <a:chExt cx="3406419" cy="2205151"/>
          </a:xfrm>
        </p:grpSpPr>
        <p:pic>
          <p:nvPicPr>
            <p:cNvPr id="13" name="Image 12" descr="Résultat de recherche d'images pour &quot;Magic&quot;"/>
            <p:cNvPicPr/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" r="36837"/>
            <a:stretch/>
          </p:blipFill>
          <p:spPr bwMode="auto">
            <a:xfrm>
              <a:off x="133005" y="4844697"/>
              <a:ext cx="1837906" cy="195511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4" name="Zone de texte 5"/>
            <p:cNvSpPr txBox="1"/>
            <p:nvPr/>
          </p:nvSpPr>
          <p:spPr>
            <a:xfrm>
              <a:off x="52399" y="5714419"/>
              <a:ext cx="3406419" cy="1335429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spc="5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Cambria" panose="02040503050406030204" pitchFamily="18" charset="0"/>
                  <a:cs typeface="Times New Roman" panose="02020603050405020304" pitchFamily="18" charset="0"/>
                </a:rPr>
                <a:t>MAGIC COMPANY</a:t>
              </a:r>
              <a:endParaRPr lang="fr-FR" sz="1600" dirty="0">
                <a:solidFill>
                  <a:schemeClr val="bg1"/>
                </a:solidFill>
                <a:effectLst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40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996982712"/>
              </p:ext>
            </p:extLst>
          </p:nvPr>
        </p:nvGraphicFramePr>
        <p:xfrm>
          <a:off x="8653848" y="860852"/>
          <a:ext cx="3690551" cy="5188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3410465" y="458518"/>
            <a:ext cx="446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1"/>
                </a:solidFill>
              </a:rPr>
              <a:t>Rappel des contraintes</a:t>
            </a:r>
            <a:endParaRPr lang="fr-FR" sz="2400" dirty="0">
              <a:solidFill>
                <a:schemeClr val="accent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07342" y="2309927"/>
            <a:ext cx="75829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 </a:t>
            </a:r>
            <a:r>
              <a:rPr lang="fr-FR" dirty="0" smtClean="0"/>
              <a:t>              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Temporelle ( 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 9 jours 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) </a:t>
            </a:r>
            <a:endParaRPr lang="fr-FR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just"/>
            <a:endParaRPr lang="fr-FR" dirty="0">
              <a:solidFill>
                <a:schemeClr val="accent5">
                  <a:lumMod val="75000"/>
                </a:schemeClr>
              </a:solidFill>
            </a:endParaRPr>
          </a:p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              Utiliser la méthode MERISE pour la conception de la BDD</a:t>
            </a:r>
            <a:endParaRPr lang="fr-FR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just"/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                </a:t>
            </a:r>
          </a:p>
          <a:p>
            <a:pPr algn="just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              </a:t>
            </a:r>
            <a:endParaRPr lang="fr-FR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" name="Connecteur droit avec flèche 2"/>
          <p:cNvCxnSpPr/>
          <p:nvPr/>
        </p:nvCxnSpPr>
        <p:spPr>
          <a:xfrm>
            <a:off x="1466335" y="2537255"/>
            <a:ext cx="4448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1466335" y="3114494"/>
            <a:ext cx="4448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e 13"/>
          <p:cNvGrpSpPr/>
          <p:nvPr/>
        </p:nvGrpSpPr>
        <p:grpSpPr>
          <a:xfrm>
            <a:off x="132347" y="252663"/>
            <a:ext cx="3161681" cy="1970850"/>
            <a:chOff x="52399" y="4844697"/>
            <a:chExt cx="3406419" cy="2205151"/>
          </a:xfrm>
        </p:grpSpPr>
        <p:pic>
          <p:nvPicPr>
            <p:cNvPr id="15" name="Image 14" descr="Résultat de recherche d'images pour &quot;Magic&quot;"/>
            <p:cNvPicPr/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" r="36837"/>
            <a:stretch/>
          </p:blipFill>
          <p:spPr bwMode="auto">
            <a:xfrm>
              <a:off x="133005" y="4844697"/>
              <a:ext cx="1837906" cy="195511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" name="Zone de texte 5"/>
            <p:cNvSpPr txBox="1"/>
            <p:nvPr/>
          </p:nvSpPr>
          <p:spPr>
            <a:xfrm>
              <a:off x="52399" y="5714419"/>
              <a:ext cx="3406419" cy="1335429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spc="5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Cambria" panose="02040503050406030204" pitchFamily="18" charset="0"/>
                  <a:cs typeface="Times New Roman" panose="02020603050405020304" pitchFamily="18" charset="0"/>
                </a:rPr>
                <a:t>MAGIC COMPANY</a:t>
              </a:r>
              <a:endParaRPr lang="fr-FR" sz="1600" dirty="0">
                <a:solidFill>
                  <a:schemeClr val="bg1"/>
                </a:solidFill>
                <a:effectLst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38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536797304"/>
              </p:ext>
            </p:extLst>
          </p:nvPr>
        </p:nvGraphicFramePr>
        <p:xfrm>
          <a:off x="8653848" y="860852"/>
          <a:ext cx="3690551" cy="5188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2642787" y="453807"/>
            <a:ext cx="5622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accent1"/>
                </a:solidFill>
              </a:rPr>
              <a:t>Présentation de la solution</a:t>
            </a:r>
            <a:endParaRPr lang="fr-FR" sz="3200" dirty="0">
              <a:solidFill>
                <a:schemeClr val="accent1"/>
              </a:solidFill>
            </a:endParaRPr>
          </a:p>
        </p:txBody>
      </p:sp>
      <p:sp>
        <p:nvSpPr>
          <p:cNvPr id="3" name="AutoShape 4" descr="https://outlook.office.com/owa/service.svc/s/GetAttachmentThumbnail?id=AAMkAGFlNmI5OTMyLWZkNDgtNDZjMC1iZGEwLTE1ZWRkNmMzNzlhOABGAAAAAABSsidv98HCT5SSpFzDD2B%2FBwA7n9fRG0lFRpyQNLPc9KUsAAAAAAEMAAA7n9fRG0lFRpyQNLPc9KUsAABcNI%2FTAAABEgAQAC11p6YDAJdDjZiV3Z8sMP8%3D&amp;thumbnailType=2&amp;X-OWA-CANARY=Eysqqm6Wxku6P27tLAoqdWCg8NH3UNQYqcxcHj4LvTNxB__hkSsl-jziBdunc7smx4H28n9njt4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889289" y="2870094"/>
            <a:ext cx="6484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accent5">
                    <a:lumMod val="75000"/>
                  </a:schemeClr>
                </a:solidFill>
              </a:rPr>
              <a:t>Planning prévisionnel </a:t>
            </a:r>
            <a:endParaRPr lang="fr-FR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132347" y="252663"/>
            <a:ext cx="3161681" cy="1970850"/>
            <a:chOff x="52399" y="4844697"/>
            <a:chExt cx="3406419" cy="2205151"/>
          </a:xfrm>
        </p:grpSpPr>
        <p:pic>
          <p:nvPicPr>
            <p:cNvPr id="13" name="Image 12" descr="Résultat de recherche d'images pour &quot;Magic&quot;"/>
            <p:cNvPicPr/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" r="36837"/>
            <a:stretch/>
          </p:blipFill>
          <p:spPr bwMode="auto">
            <a:xfrm>
              <a:off x="133005" y="4844697"/>
              <a:ext cx="1837906" cy="195511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4" name="Zone de texte 5"/>
            <p:cNvSpPr txBox="1"/>
            <p:nvPr/>
          </p:nvSpPr>
          <p:spPr>
            <a:xfrm>
              <a:off x="52399" y="5714419"/>
              <a:ext cx="3406419" cy="1335429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spc="5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Cambria" panose="02040503050406030204" pitchFamily="18" charset="0"/>
                  <a:cs typeface="Times New Roman" panose="02020603050405020304" pitchFamily="18" charset="0"/>
                </a:rPr>
                <a:t>MAGIC COMPANY</a:t>
              </a:r>
              <a:endParaRPr lang="fr-FR" sz="1600" dirty="0">
                <a:solidFill>
                  <a:schemeClr val="bg1"/>
                </a:solidFill>
                <a:effectLst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23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outlook.office.com/owa/service.svc/s/GetAttachmentThumbnail?id=AAMkAGFlNmI5OTMyLWZkNDgtNDZjMC1iZGEwLTE1ZWRkNmMzNzlhOABGAAAAAABSsidv98HCT5SSpFzDD2B%2FBwA7n9fRG0lFRpyQNLPc9KUsAAAAAAEMAAA7n9fRG0lFRpyQNLPc9KUsAABcNI%2FTAAABEgAQAC11p6YDAJdDjZiV3Z8sMP8%3D&amp;thumbnailType=2&amp;X-OWA-CANARY=Eysqqm6Wxku6P27tLAoqdWCg8NH3UNQYqcxcHj4LvTNxB__hkSsl-jziBdunc7smx4H28n9njt4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/>
          <a:srcRect r="1265"/>
          <a:stretch/>
        </p:blipFill>
        <p:spPr>
          <a:xfrm>
            <a:off x="0" y="2173368"/>
            <a:ext cx="12217832" cy="3383844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32347" y="252663"/>
            <a:ext cx="3161681" cy="1970850"/>
            <a:chOff x="52399" y="4844697"/>
            <a:chExt cx="3406419" cy="2205151"/>
          </a:xfrm>
        </p:grpSpPr>
        <p:pic>
          <p:nvPicPr>
            <p:cNvPr id="17" name="Image 16" descr="Résultat de recherche d'images pour &quot;Magic&quot;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" r="36837"/>
            <a:stretch/>
          </p:blipFill>
          <p:spPr bwMode="auto">
            <a:xfrm>
              <a:off x="133005" y="4844697"/>
              <a:ext cx="1837906" cy="195511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Zone de texte 5"/>
            <p:cNvSpPr txBox="1"/>
            <p:nvPr/>
          </p:nvSpPr>
          <p:spPr>
            <a:xfrm>
              <a:off x="52399" y="5714419"/>
              <a:ext cx="3406419" cy="1335429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spc="5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Cambria" panose="02040503050406030204" pitchFamily="18" charset="0"/>
                  <a:cs typeface="Times New Roman" panose="02020603050405020304" pitchFamily="18" charset="0"/>
                </a:rPr>
                <a:t>MAGIC COMPANY</a:t>
              </a:r>
              <a:endParaRPr lang="fr-FR" sz="1600" dirty="0">
                <a:solidFill>
                  <a:schemeClr val="bg1"/>
                </a:solidFill>
                <a:effectLst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81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751281782"/>
              </p:ext>
            </p:extLst>
          </p:nvPr>
        </p:nvGraphicFramePr>
        <p:xfrm>
          <a:off x="8653848" y="860852"/>
          <a:ext cx="3690551" cy="5188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3653926" y="2870094"/>
            <a:ext cx="6112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5">
                    <a:lumMod val="75000"/>
                  </a:schemeClr>
                </a:solidFill>
              </a:rPr>
              <a:t>Planning réel</a:t>
            </a:r>
            <a:endParaRPr lang="fr-FR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132347" y="252663"/>
            <a:ext cx="3161681" cy="1970850"/>
            <a:chOff x="52399" y="4844697"/>
            <a:chExt cx="3406419" cy="2205151"/>
          </a:xfrm>
        </p:grpSpPr>
        <p:pic>
          <p:nvPicPr>
            <p:cNvPr id="16" name="Image 15" descr="Résultat de recherche d'images pour &quot;Magic&quot;"/>
            <p:cNvPicPr/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" r="36837"/>
            <a:stretch/>
          </p:blipFill>
          <p:spPr bwMode="auto">
            <a:xfrm>
              <a:off x="133005" y="4844697"/>
              <a:ext cx="1837906" cy="195511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7" name="Zone de texte 5"/>
            <p:cNvSpPr txBox="1"/>
            <p:nvPr/>
          </p:nvSpPr>
          <p:spPr>
            <a:xfrm>
              <a:off x="52399" y="5714419"/>
              <a:ext cx="3406419" cy="1335429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 spc="5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Cambria" panose="02040503050406030204" pitchFamily="18" charset="0"/>
                  <a:cs typeface="Times New Roman" panose="02020603050405020304" pitchFamily="18" charset="0"/>
                </a:rPr>
                <a:t>MAGIC COMPANY</a:t>
              </a:r>
              <a:endParaRPr lang="fr-FR" sz="1600" dirty="0">
                <a:solidFill>
                  <a:schemeClr val="bg1"/>
                </a:solidFill>
                <a:effectLst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60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Palissad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1029</TotalTime>
  <Words>551</Words>
  <Application>Microsoft Office PowerPoint</Application>
  <PresentationFormat>Grand écran</PresentationFormat>
  <Paragraphs>219</Paragraphs>
  <Slides>23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</vt:lpstr>
      <vt:lpstr>Times New Roman</vt:lpstr>
      <vt:lpstr>Trebuchet MS</vt:lpstr>
      <vt:lpstr>Wingdings 3</vt:lpstr>
      <vt:lpstr>Facette</vt:lpstr>
      <vt:lpstr>Lancement du site    « GiselleMagicArts.com » !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Démonstration requête  Jeu de données  </vt:lpstr>
      <vt:lpstr>Présentation PowerPoint</vt:lpstr>
      <vt:lpstr>Présentation PowerPoint</vt:lpstr>
      <vt:lpstr>Présentation PowerPoint</vt:lpstr>
      <vt:lpstr>Démonstration : Ajout d’une recette</vt:lpstr>
      <vt:lpstr>Sauvegarde et restauration</vt:lpstr>
      <vt:lpstr>Perspective d’évolution </vt:lpstr>
      <vt:lpstr>Conclusion </vt:lpstr>
      <vt:lpstr>Questions / Réponses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Carnofluxe</dc:title>
  <dc:creator>Adurtis</dc:creator>
  <cp:lastModifiedBy>Adurtis</cp:lastModifiedBy>
  <cp:revision>61</cp:revision>
  <dcterms:created xsi:type="dcterms:W3CDTF">2017-02-09T08:17:50Z</dcterms:created>
  <dcterms:modified xsi:type="dcterms:W3CDTF">2017-04-06T15:24:41Z</dcterms:modified>
</cp:coreProperties>
</file>